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56" r:id="rId5"/>
    <p:sldId id="436" r:id="rId6"/>
    <p:sldId id="397" r:id="rId7"/>
    <p:sldId id="412" r:id="rId8"/>
    <p:sldId id="454" r:id="rId9"/>
    <p:sldId id="417" r:id="rId10"/>
    <p:sldId id="435" r:id="rId11"/>
    <p:sldId id="424" r:id="rId12"/>
    <p:sldId id="437" r:id="rId13"/>
    <p:sldId id="438" r:id="rId14"/>
    <p:sldId id="441" r:id="rId15"/>
    <p:sldId id="439" r:id="rId16"/>
    <p:sldId id="440" r:id="rId17"/>
    <p:sldId id="442" r:id="rId18"/>
    <p:sldId id="419" r:id="rId19"/>
    <p:sldId id="443" r:id="rId20"/>
    <p:sldId id="445" r:id="rId21"/>
    <p:sldId id="446" r:id="rId22"/>
    <p:sldId id="448" r:id="rId23"/>
    <p:sldId id="421" r:id="rId24"/>
    <p:sldId id="449" r:id="rId25"/>
    <p:sldId id="423" r:id="rId26"/>
    <p:sldId id="451" r:id="rId27"/>
    <p:sldId id="450" r:id="rId28"/>
    <p:sldId id="453" r:id="rId29"/>
    <p:sldId id="455" r:id="rId30"/>
    <p:sldId id="384" r:id="rId31"/>
    <p:sldId id="301" r:id="rId32"/>
  </p:sldIdLst>
  <p:sldSz cx="20104100" cy="11309350"/>
  <p:notesSz cx="20104100" cy="11309350"/>
  <p:embeddedFontLst>
    <p:embeddedFont>
      <p:font typeface="Cambria Math" panose="02040503050406030204" pitchFamily="18" charset="0"/>
      <p:regular r:id="rId34"/>
    </p:embeddedFont>
    <p:embeddedFont>
      <p:font typeface="Spectral" panose="020B0604020202020204" charset="0"/>
      <p:regular r:id="rId35"/>
      <p:bold r:id="rId36"/>
      <p:italic r:id="rId37"/>
      <p:boldItalic r:id="rId38"/>
    </p:embeddedFont>
    <p:embeddedFont>
      <p:font typeface="Spectral-Light" panose="020B0604020202020204" charset="0"/>
      <p:regular r:id="rId39"/>
      <p:italic r:id="rId4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2EAF6"/>
    <a:srgbClr val="D0D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6EFAF-16D1-408D-8450-2955400EE17E}" v="114" dt="2024-10-24T11:29:48.042"/>
    <p1510:client id="{D9EDFE7F-BC3D-41E1-824D-5D4614CA402A}" v="55" dt="2024-10-23T22:55:17.1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ool, Nazre" userId="bb8bcf30-75a1-410b-8398-e76265c4dbbb" providerId="ADAL" clId="{7960671E-E5D5-45B5-B71A-40F52BE04415}"/>
    <pc:docChg chg="undo custSel addSld delSld modSld sldOrd">
      <pc:chgData name="Batool, Nazre" userId="bb8bcf30-75a1-410b-8398-e76265c4dbbb" providerId="ADAL" clId="{7960671E-E5D5-45B5-B71A-40F52BE04415}" dt="2024-09-11T21:55:38.603" v="1627" actId="1076"/>
      <pc:docMkLst>
        <pc:docMk/>
      </pc:docMkLst>
      <pc:sldChg chg="modSp mod">
        <pc:chgData name="Batool, Nazre" userId="bb8bcf30-75a1-410b-8398-e76265c4dbbb" providerId="ADAL" clId="{7960671E-E5D5-45B5-B71A-40F52BE04415}" dt="2024-09-09T22:01:41.607" v="16" actId="113"/>
        <pc:sldMkLst>
          <pc:docMk/>
          <pc:sldMk cId="1843422414" sldId="256"/>
        </pc:sldMkLst>
        <pc:spChg chg="mod">
          <ac:chgData name="Batool, Nazre" userId="bb8bcf30-75a1-410b-8398-e76265c4dbbb" providerId="ADAL" clId="{7960671E-E5D5-45B5-B71A-40F52BE04415}" dt="2024-09-09T22:01:41.607" v="16" actId="113"/>
          <ac:spMkLst>
            <pc:docMk/>
            <pc:sldMk cId="1843422414" sldId="256"/>
            <ac:spMk id="2" creationId="{E8D9DEA9-651E-D0A0-3F26-8F8B599F20CB}"/>
          </ac:spMkLst>
        </pc:spChg>
      </pc:sldChg>
      <pc:sldChg chg="addSp delSp modSp mod">
        <pc:chgData name="Batool, Nazre" userId="bb8bcf30-75a1-410b-8398-e76265c4dbbb" providerId="ADAL" clId="{7960671E-E5D5-45B5-B71A-40F52BE04415}" dt="2024-09-11T21:47:22.954" v="1508" actId="478"/>
        <pc:sldMkLst>
          <pc:docMk/>
          <pc:sldMk cId="1980828813" sldId="281"/>
        </pc:sldMkLst>
        <pc:spChg chg="add del mod">
          <ac:chgData name="Batool, Nazre" userId="bb8bcf30-75a1-410b-8398-e76265c4dbbb" providerId="ADAL" clId="{7960671E-E5D5-45B5-B71A-40F52BE04415}" dt="2024-09-11T21:47:22.954" v="1508" actId="478"/>
          <ac:spMkLst>
            <pc:docMk/>
            <pc:sldMk cId="1980828813" sldId="281"/>
            <ac:spMk id="4" creationId="{0701E18B-0B17-C494-2D3F-21297E9B74E2}"/>
          </ac:spMkLst>
        </pc:spChg>
        <pc:picChg chg="add del">
          <ac:chgData name="Batool, Nazre" userId="bb8bcf30-75a1-410b-8398-e76265c4dbbb" providerId="ADAL" clId="{7960671E-E5D5-45B5-B71A-40F52BE04415}" dt="2024-09-11T21:47:22.954" v="1508" actId="478"/>
          <ac:picMkLst>
            <pc:docMk/>
            <pc:sldMk cId="1980828813" sldId="281"/>
            <ac:picMk id="5" creationId="{A391C4BA-73F1-A614-D281-A020A204115F}"/>
          </ac:picMkLst>
        </pc:picChg>
      </pc:sldChg>
      <pc:sldChg chg="addSp delSp modSp mod">
        <pc:chgData name="Batool, Nazre" userId="bb8bcf30-75a1-410b-8398-e76265c4dbbb" providerId="ADAL" clId="{7960671E-E5D5-45B5-B71A-40F52BE04415}" dt="2024-09-11T21:47:01.809" v="1506" actId="478"/>
        <pc:sldMkLst>
          <pc:docMk/>
          <pc:sldMk cId="2173417064" sldId="284"/>
        </pc:sldMkLst>
        <pc:spChg chg="add del mod">
          <ac:chgData name="Batool, Nazre" userId="bb8bcf30-75a1-410b-8398-e76265c4dbbb" providerId="ADAL" clId="{7960671E-E5D5-45B5-B71A-40F52BE04415}" dt="2024-09-11T21:47:01.809" v="1506" actId="478"/>
          <ac:spMkLst>
            <pc:docMk/>
            <pc:sldMk cId="2173417064" sldId="284"/>
            <ac:spMk id="5" creationId="{968F4F27-9EFC-0BBC-C77D-FE588092FA3F}"/>
          </ac:spMkLst>
        </pc:spChg>
        <pc:picChg chg="add del">
          <ac:chgData name="Batool, Nazre" userId="bb8bcf30-75a1-410b-8398-e76265c4dbbb" providerId="ADAL" clId="{7960671E-E5D5-45B5-B71A-40F52BE04415}" dt="2024-09-11T21:47:01.809" v="1506" actId="478"/>
          <ac:picMkLst>
            <pc:docMk/>
            <pc:sldMk cId="2173417064" sldId="284"/>
            <ac:picMk id="4" creationId="{D2A20135-6037-4B55-6128-3620DD53A543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09T22:05:40.980" v="28" actId="404"/>
        <pc:sldMkLst>
          <pc:docMk/>
          <pc:sldMk cId="4050311342" sldId="309"/>
        </pc:sldMkLst>
        <pc:spChg chg="add mod">
          <ac:chgData name="Batool, Nazre" userId="bb8bcf30-75a1-410b-8398-e76265c4dbbb" providerId="ADAL" clId="{7960671E-E5D5-45B5-B71A-40F52BE04415}" dt="2024-09-09T22:05:40.980" v="28" actId="404"/>
          <ac:spMkLst>
            <pc:docMk/>
            <pc:sldMk cId="4050311342" sldId="309"/>
            <ac:spMk id="3" creationId="{0C4A2A9D-1B27-3499-454A-335CAA4D94CC}"/>
          </ac:spMkLst>
        </pc:spChg>
        <pc:spChg chg="mod">
          <ac:chgData name="Batool, Nazre" userId="bb8bcf30-75a1-410b-8398-e76265c4dbbb" providerId="ADAL" clId="{7960671E-E5D5-45B5-B71A-40F52BE04415}" dt="2024-09-09T22:04:32.774" v="21"/>
          <ac:spMkLst>
            <pc:docMk/>
            <pc:sldMk cId="4050311342" sldId="309"/>
            <ac:spMk id="4" creationId="{39ACD579-F9B2-9736-27BF-0C1D82F7FC0D}"/>
          </ac:spMkLst>
        </pc:spChg>
        <pc:graphicFrameChg chg="del">
          <ac:chgData name="Batool, Nazre" userId="bb8bcf30-75a1-410b-8398-e76265c4dbbb" providerId="ADAL" clId="{7960671E-E5D5-45B5-B71A-40F52BE04415}" dt="2024-09-09T22:04:39.793" v="22" actId="478"/>
          <ac:graphicFrameMkLst>
            <pc:docMk/>
            <pc:sldMk cId="4050311342" sldId="309"/>
            <ac:graphicFrameMk id="9" creationId="{889875FF-DEFE-1DE5-25D7-56C7244565CD}"/>
          </ac:graphicFrameMkLst>
        </pc:graphicFrameChg>
      </pc:sldChg>
      <pc:sldChg chg="addSp delSp modSp add mod">
        <pc:chgData name="Batool, Nazre" userId="bb8bcf30-75a1-410b-8398-e76265c4dbbb" providerId="ADAL" clId="{7960671E-E5D5-45B5-B71A-40F52BE04415}" dt="2024-09-09T22:08:16.298" v="82" actId="20577"/>
        <pc:sldMkLst>
          <pc:docMk/>
          <pc:sldMk cId="2834774806" sldId="310"/>
        </pc:sldMkLst>
        <pc:spChg chg="add mod">
          <ac:chgData name="Batool, Nazre" userId="bb8bcf30-75a1-410b-8398-e76265c4dbbb" providerId="ADAL" clId="{7960671E-E5D5-45B5-B71A-40F52BE04415}" dt="2024-09-09T22:07:33.977" v="53" actId="20577"/>
          <ac:spMkLst>
            <pc:docMk/>
            <pc:sldMk cId="2834774806" sldId="310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08:16.298" v="82" actId="20577"/>
          <ac:spMkLst>
            <pc:docMk/>
            <pc:sldMk cId="2834774806" sldId="310"/>
            <ac:spMk id="4" creationId="{39ACD579-F9B2-9736-27BF-0C1D82F7FC0D}"/>
          </ac:spMkLst>
        </pc:spChg>
        <pc:graphicFrameChg chg="del">
          <ac:chgData name="Batool, Nazre" userId="bb8bcf30-75a1-410b-8398-e76265c4dbbb" providerId="ADAL" clId="{7960671E-E5D5-45B5-B71A-40F52BE04415}" dt="2024-09-09T22:06:55.708" v="29" actId="478"/>
          <ac:graphicFrameMkLst>
            <pc:docMk/>
            <pc:sldMk cId="2834774806" sldId="310"/>
            <ac:graphicFrameMk id="9" creationId="{889875FF-DEFE-1DE5-25D7-56C7244565CD}"/>
          </ac:graphicFrameMkLst>
        </pc:graphicFrameChg>
      </pc:sldChg>
      <pc:sldChg chg="addSp delSp modSp add mod">
        <pc:chgData name="Batool, Nazre" userId="bb8bcf30-75a1-410b-8398-e76265c4dbbb" providerId="ADAL" clId="{7960671E-E5D5-45B5-B71A-40F52BE04415}" dt="2024-09-09T22:18:09.692" v="276" actId="164"/>
        <pc:sldMkLst>
          <pc:docMk/>
          <pc:sldMk cId="2055482690" sldId="311"/>
        </pc:sldMkLst>
        <pc:spChg chg="add del mod">
          <ac:chgData name="Batool, Nazre" userId="bb8bcf30-75a1-410b-8398-e76265c4dbbb" providerId="ADAL" clId="{7960671E-E5D5-45B5-B71A-40F52BE04415}" dt="2024-09-09T22:15:17.007" v="222" actId="478"/>
          <ac:spMkLst>
            <pc:docMk/>
            <pc:sldMk cId="2055482690" sldId="311"/>
            <ac:spMk id="3" creationId="{2B9AABD2-6C62-A329-335A-985EDCF07D09}"/>
          </ac:spMkLst>
        </pc:spChg>
        <pc:spChg chg="del">
          <ac:chgData name="Batool, Nazre" userId="bb8bcf30-75a1-410b-8398-e76265c4dbbb" providerId="ADAL" clId="{7960671E-E5D5-45B5-B71A-40F52BE04415}" dt="2024-09-09T22:15:21.419" v="223" actId="478"/>
          <ac:spMkLst>
            <pc:docMk/>
            <pc:sldMk cId="2055482690" sldId="31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09T22:15:25.594" v="224" actId="478"/>
          <ac:spMkLst>
            <pc:docMk/>
            <pc:sldMk cId="2055482690" sldId="311"/>
            <ac:spMk id="7" creationId="{156E45AE-ACBE-1042-40B6-79D855BA4A7A}"/>
          </ac:spMkLst>
        </pc:spChg>
        <pc:spChg chg="add mod">
          <ac:chgData name="Batool, Nazre" userId="bb8bcf30-75a1-410b-8398-e76265c4dbbb" providerId="ADAL" clId="{7960671E-E5D5-45B5-B71A-40F52BE04415}" dt="2024-09-09T22:18:09.692" v="276" actId="164"/>
          <ac:spMkLst>
            <pc:docMk/>
            <pc:sldMk cId="2055482690" sldId="311"/>
            <ac:spMk id="8" creationId="{2820697B-B77F-2BF5-00AB-6ECCFA388355}"/>
          </ac:spMkLst>
        </pc:spChg>
        <pc:grpChg chg="add mod">
          <ac:chgData name="Batool, Nazre" userId="bb8bcf30-75a1-410b-8398-e76265c4dbbb" providerId="ADAL" clId="{7960671E-E5D5-45B5-B71A-40F52BE04415}" dt="2024-09-09T22:18:09.692" v="276" actId="164"/>
          <ac:grpSpMkLst>
            <pc:docMk/>
            <pc:sldMk cId="2055482690" sldId="311"/>
            <ac:grpSpMk id="13" creationId="{D66DB49A-36B8-A987-84B7-0F5DA49CB743}"/>
          </ac:grpSpMkLst>
        </pc:grpChg>
        <pc:graphicFrameChg chg="del">
          <ac:chgData name="Batool, Nazre" userId="bb8bcf30-75a1-410b-8398-e76265c4dbbb" providerId="ADAL" clId="{7960671E-E5D5-45B5-B71A-40F52BE04415}" dt="2024-09-09T22:14:24.348" v="220" actId="478"/>
          <ac:graphicFrameMkLst>
            <pc:docMk/>
            <pc:sldMk cId="2055482690" sldId="311"/>
            <ac:graphicFrameMk id="9" creationId="{889875FF-DEFE-1DE5-25D7-56C7244565CD}"/>
          </ac:graphicFrameMkLst>
        </pc:graphicFrameChg>
        <pc:picChg chg="add mod">
          <ac:chgData name="Batool, Nazre" userId="bb8bcf30-75a1-410b-8398-e76265c4dbbb" providerId="ADAL" clId="{7960671E-E5D5-45B5-B71A-40F52BE04415}" dt="2024-09-09T22:18:09.692" v="276" actId="164"/>
          <ac:picMkLst>
            <pc:docMk/>
            <pc:sldMk cId="2055482690" sldId="311"/>
            <ac:picMk id="5" creationId="{216A94DA-A566-9EEE-7FAE-DF59DBC0D7FD}"/>
          </ac:picMkLst>
        </pc:picChg>
        <pc:cxnChg chg="add mod">
          <ac:chgData name="Batool, Nazre" userId="bb8bcf30-75a1-410b-8398-e76265c4dbbb" providerId="ADAL" clId="{7960671E-E5D5-45B5-B71A-40F52BE04415}" dt="2024-09-09T22:18:09.692" v="276" actId="164"/>
          <ac:cxnSpMkLst>
            <pc:docMk/>
            <pc:sldMk cId="2055482690" sldId="311"/>
            <ac:cxnSpMk id="11" creationId="{55853D15-501F-5234-73EE-23F7A7F58EE4}"/>
          </ac:cxnSpMkLst>
        </pc:cxnChg>
      </pc:sldChg>
      <pc:sldChg chg="addSp delSp modSp add mod">
        <pc:chgData name="Batool, Nazre" userId="bb8bcf30-75a1-410b-8398-e76265c4dbbb" providerId="ADAL" clId="{7960671E-E5D5-45B5-B71A-40F52BE04415}" dt="2024-09-10T09:21:25.871" v="309" actId="1076"/>
        <pc:sldMkLst>
          <pc:docMk/>
          <pc:sldMk cId="3664000610" sldId="312"/>
        </pc:sldMkLst>
        <pc:spChg chg="add mod">
          <ac:chgData name="Batool, Nazre" userId="bb8bcf30-75a1-410b-8398-e76265c4dbbb" providerId="ADAL" clId="{7960671E-E5D5-45B5-B71A-40F52BE04415}" dt="2024-09-10T09:20:38.404" v="301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0:07.877" v="294"/>
          <ac:spMkLst>
            <pc:docMk/>
            <pc:sldMk cId="3664000610" sldId="312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21:17.934" v="308" actId="1076"/>
          <ac:spMkLst>
            <pc:docMk/>
            <pc:sldMk cId="3664000610" sldId="312"/>
            <ac:spMk id="7" creationId="{EB3D23C7-0CEA-EC14-5F11-CE79E7486279}"/>
          </ac:spMkLst>
        </pc:spChg>
        <pc:spChg chg="mod">
          <ac:chgData name="Batool, Nazre" userId="bb8bcf30-75a1-410b-8398-e76265c4dbbb" providerId="ADAL" clId="{7960671E-E5D5-45B5-B71A-40F52BE04415}" dt="2024-09-10T09:21:25.871" v="309" actId="1076"/>
          <ac:spMkLst>
            <pc:docMk/>
            <pc:sldMk cId="3664000610" sldId="312"/>
            <ac:spMk id="11" creationId="{B2B7691A-A386-49E1-9EE8-2E6754F20EA1}"/>
          </ac:spMkLst>
        </pc:spChg>
        <pc:spChg chg="mod">
          <ac:chgData name="Batool, Nazre" userId="bb8bcf30-75a1-410b-8398-e76265c4dbbb" providerId="ADAL" clId="{7960671E-E5D5-45B5-B71A-40F52BE04415}" dt="2024-09-10T09:21:12.415" v="306" actId="1076"/>
          <ac:spMkLst>
            <pc:docMk/>
            <pc:sldMk cId="3664000610" sldId="312"/>
            <ac:spMk id="14" creationId="{AC494A7D-545A-30AD-9512-FDD939B307B8}"/>
          </ac:spMkLst>
        </pc:spChg>
        <pc:grpChg chg="add mod">
          <ac:chgData name="Batool, Nazre" userId="bb8bcf30-75a1-410b-8398-e76265c4dbbb" providerId="ADAL" clId="{7960671E-E5D5-45B5-B71A-40F52BE04415}" dt="2024-09-10T09:21:17.934" v="308" actId="1076"/>
          <ac:grpSpMkLst>
            <pc:docMk/>
            <pc:sldMk cId="3664000610" sldId="312"/>
            <ac:grpSpMk id="5" creationId="{E6D078A4-CCF7-DA63-0CE5-334231846A66}"/>
          </ac:grpSpMkLst>
        </pc:grpChg>
        <pc:grpChg chg="add mod">
          <ac:chgData name="Batool, Nazre" userId="bb8bcf30-75a1-410b-8398-e76265c4dbbb" providerId="ADAL" clId="{7960671E-E5D5-45B5-B71A-40F52BE04415}" dt="2024-09-10T09:21:25.871" v="309" actId="1076"/>
          <ac:grpSpMkLst>
            <pc:docMk/>
            <pc:sldMk cId="3664000610" sldId="312"/>
            <ac:grpSpMk id="8" creationId="{55840CAE-5BA0-682C-1F24-A5B4F0458817}"/>
          </ac:grpSpMkLst>
        </pc:grpChg>
        <pc:grpChg chg="add mod">
          <ac:chgData name="Batool, Nazre" userId="bb8bcf30-75a1-410b-8398-e76265c4dbbb" providerId="ADAL" clId="{7960671E-E5D5-45B5-B71A-40F52BE04415}" dt="2024-09-10T09:21:12.415" v="306" actId="1076"/>
          <ac:grpSpMkLst>
            <pc:docMk/>
            <pc:sldMk cId="3664000610" sldId="312"/>
            <ac:grpSpMk id="12" creationId="{575614EB-9A45-9A0A-40A4-5FEA69E78F31}"/>
          </ac:grpSpMkLst>
        </pc:grpChg>
        <pc:graphicFrameChg chg="del">
          <ac:chgData name="Batool, Nazre" userId="bb8bcf30-75a1-410b-8398-e76265c4dbbb" providerId="ADAL" clId="{7960671E-E5D5-45B5-B71A-40F52BE04415}" dt="2024-09-09T22:18:20.093" v="277" actId="478"/>
          <ac:graphicFrameMkLst>
            <pc:docMk/>
            <pc:sldMk cId="3664000610" sldId="312"/>
            <ac:graphicFrameMk id="9" creationId="{889875FF-DEFE-1DE5-25D7-56C7244565CD}"/>
          </ac:graphicFrameMkLst>
        </pc:graphicFrameChg>
        <pc:picChg chg="mod">
          <ac:chgData name="Batool, Nazre" userId="bb8bcf30-75a1-410b-8398-e76265c4dbbb" providerId="ADAL" clId="{7960671E-E5D5-45B5-B71A-40F52BE04415}" dt="2024-09-10T09:21:17.934" v="308" actId="1076"/>
          <ac:picMkLst>
            <pc:docMk/>
            <pc:sldMk cId="3664000610" sldId="312"/>
            <ac:picMk id="6" creationId="{2CF3E2A0-0AF9-CEDD-3523-C657991A9A32}"/>
          </ac:picMkLst>
        </pc:picChg>
        <pc:picChg chg="mod">
          <ac:chgData name="Batool, Nazre" userId="bb8bcf30-75a1-410b-8398-e76265c4dbbb" providerId="ADAL" clId="{7960671E-E5D5-45B5-B71A-40F52BE04415}" dt="2024-09-10T09:21:25.871" v="309" actId="1076"/>
          <ac:picMkLst>
            <pc:docMk/>
            <pc:sldMk cId="3664000610" sldId="312"/>
            <ac:picMk id="10" creationId="{8E659176-6733-223B-1F4C-A8D13028F1F1}"/>
          </ac:picMkLst>
        </pc:picChg>
        <pc:picChg chg="mod">
          <ac:chgData name="Batool, Nazre" userId="bb8bcf30-75a1-410b-8398-e76265c4dbbb" providerId="ADAL" clId="{7960671E-E5D5-45B5-B71A-40F52BE04415}" dt="2024-09-10T09:21:12.415" v="306" actId="1076"/>
          <ac:picMkLst>
            <pc:docMk/>
            <pc:sldMk cId="3664000610" sldId="312"/>
            <ac:picMk id="13" creationId="{515695CA-6B2C-D099-6655-3A4BEA3542AB}"/>
          </ac:picMkLst>
        </pc:picChg>
      </pc:sldChg>
      <pc:sldChg chg="modSp add mod">
        <pc:chgData name="Batool, Nazre" userId="bb8bcf30-75a1-410b-8398-e76265c4dbbb" providerId="ADAL" clId="{7960671E-E5D5-45B5-B71A-40F52BE04415}" dt="2024-09-09T22:10:27.075" v="157" actId="20577"/>
        <pc:sldMkLst>
          <pc:docMk/>
          <pc:sldMk cId="3523274744" sldId="313"/>
        </pc:sldMkLst>
        <pc:spChg chg="mod">
          <ac:chgData name="Batool, Nazre" userId="bb8bcf30-75a1-410b-8398-e76265c4dbbb" providerId="ADAL" clId="{7960671E-E5D5-45B5-B71A-40F52BE04415}" dt="2024-09-09T22:09:44.837" v="87" actId="20577"/>
          <ac:spMkLst>
            <pc:docMk/>
            <pc:sldMk cId="3523274744" sldId="313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10:27.075" v="157" actId="20577"/>
          <ac:spMkLst>
            <pc:docMk/>
            <pc:sldMk cId="3523274744" sldId="313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09T22:12:54.938" v="219" actId="13926"/>
        <pc:sldMkLst>
          <pc:docMk/>
          <pc:sldMk cId="2228765276" sldId="314"/>
        </pc:sldMkLst>
        <pc:spChg chg="mod">
          <ac:chgData name="Batool, Nazre" userId="bb8bcf30-75a1-410b-8398-e76265c4dbbb" providerId="ADAL" clId="{7960671E-E5D5-45B5-B71A-40F52BE04415}" dt="2024-09-09T22:12:34.289" v="214" actId="6549"/>
          <ac:spMkLst>
            <pc:docMk/>
            <pc:sldMk cId="2228765276" sldId="314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12:54.938" v="219" actId="13926"/>
          <ac:spMkLst>
            <pc:docMk/>
            <pc:sldMk cId="2228765276" sldId="314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09:23:09.683" v="333" actId="20577"/>
        <pc:sldMkLst>
          <pc:docMk/>
          <pc:sldMk cId="1051830982" sldId="315"/>
        </pc:sldMkLst>
        <pc:spChg chg="mod">
          <ac:chgData name="Batool, Nazre" userId="bb8bcf30-75a1-410b-8398-e76265c4dbbb" providerId="ADAL" clId="{7960671E-E5D5-45B5-B71A-40F52BE04415}" dt="2024-09-10T09:22:44.941" v="315" actId="2057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3:09.683" v="333" actId="20577"/>
          <ac:spMkLst>
            <pc:docMk/>
            <pc:sldMk cId="1051830982" sldId="315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12:23:31.749" v="1417" actId="20577"/>
        <pc:sldMkLst>
          <pc:docMk/>
          <pc:sldMk cId="2098525749" sldId="316"/>
        </pc:sldMkLst>
        <pc:spChg chg="mod">
          <ac:chgData name="Batool, Nazre" userId="bb8bcf30-75a1-410b-8398-e76265c4dbbb" providerId="ADAL" clId="{7960671E-E5D5-45B5-B71A-40F52BE04415}" dt="2024-09-10T12:23:31.749" v="1417" actId="20577"/>
          <ac:spMkLst>
            <pc:docMk/>
            <pc:sldMk cId="2098525749" sldId="31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4:45.535" v="337"/>
          <ac:spMkLst>
            <pc:docMk/>
            <pc:sldMk cId="2098525749" sldId="316"/>
            <ac:spMk id="4" creationId="{39ACD579-F9B2-9736-27BF-0C1D82F7FC0D}"/>
          </ac:spMkLst>
        </pc:spChg>
      </pc:sldChg>
      <pc:sldChg chg="addSp delSp modSp add mod ord">
        <pc:chgData name="Batool, Nazre" userId="bb8bcf30-75a1-410b-8398-e76265c4dbbb" providerId="ADAL" clId="{7960671E-E5D5-45B5-B71A-40F52BE04415}" dt="2024-09-10T09:56:28.265" v="711" actId="478"/>
        <pc:sldMkLst>
          <pc:docMk/>
          <pc:sldMk cId="1961487190" sldId="317"/>
        </pc:sldMkLst>
        <pc:spChg chg="mod">
          <ac:chgData name="Batool, Nazre" userId="bb8bcf30-75a1-410b-8398-e76265c4dbbb" providerId="ADAL" clId="{7960671E-E5D5-45B5-B71A-40F52BE04415}" dt="2024-09-10T09:17:57.362" v="288" actId="20577"/>
          <ac:spMkLst>
            <pc:docMk/>
            <pc:sldMk cId="1961487190" sldId="317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14:12.057" v="281"/>
          <ac:spMkLst>
            <pc:docMk/>
            <pc:sldMk cId="1961487190" sldId="317"/>
            <ac:spMk id="4" creationId="{39ACD579-F9B2-9736-27BF-0C1D82F7FC0D}"/>
          </ac:spMkLst>
        </pc:spChg>
        <pc:picChg chg="add del mod">
          <ac:chgData name="Batool, Nazre" userId="bb8bcf30-75a1-410b-8398-e76265c4dbbb" providerId="ADAL" clId="{7960671E-E5D5-45B5-B71A-40F52BE04415}" dt="2024-09-10T09:56:28.265" v="711" actId="478"/>
          <ac:picMkLst>
            <pc:docMk/>
            <pc:sldMk cId="1961487190" sldId="317"/>
            <ac:picMk id="2" creationId="{3F70AE4F-7349-635C-7854-02B9F02914AF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09:30:00.460" v="406" actId="14100"/>
        <pc:sldMkLst>
          <pc:docMk/>
          <pc:sldMk cId="471342163" sldId="318"/>
        </pc:sldMkLst>
        <pc:spChg chg="add mod">
          <ac:chgData name="Batool, Nazre" userId="bb8bcf30-75a1-410b-8398-e76265c4dbbb" providerId="ADAL" clId="{7960671E-E5D5-45B5-B71A-40F52BE04415}" dt="2024-09-10T09:28:25.644" v="390"/>
          <ac:spMkLst>
            <pc:docMk/>
            <pc:sldMk cId="471342163" sldId="318"/>
            <ac:spMk id="2" creationId="{5BC14E86-F8F2-8657-6EF8-EB4FCCA08124}"/>
          </ac:spMkLst>
        </pc:spChg>
        <pc:spChg chg="add del mod">
          <ac:chgData name="Batool, Nazre" userId="bb8bcf30-75a1-410b-8398-e76265c4dbbb" providerId="ADAL" clId="{7960671E-E5D5-45B5-B71A-40F52BE04415}" dt="2024-09-10T09:29:44.404" v="401" actId="14100"/>
          <ac:spMkLst>
            <pc:docMk/>
            <pc:sldMk cId="471342163" sldId="318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8:02.544" v="385" actId="20577"/>
          <ac:spMkLst>
            <pc:docMk/>
            <pc:sldMk cId="471342163" sldId="318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6" creationId="{D1728543-ACF8-2C49-735C-9FE2C7B6E579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7" creationId="{789401A6-3BB6-A802-AF95-46372083B0FC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8" creationId="{8983AAA5-1766-C06C-E07A-058B097078DF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9" creationId="{0F0D2867-FA6D-3DA5-8286-F78D359BF801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0" creationId="{2EC0A211-2093-4062-169E-B2E9DA16F78A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1" creationId="{4D666101-B012-A18D-0FEB-BDA46B49882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2" creationId="{3CDB95AB-6A85-A253-5952-77F8A523E87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3" creationId="{4D58AB89-10DA-FF4A-D1DE-8D4F133B17AB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4" creationId="{395233F4-43D6-B50C-280D-4CA3D294546B}"/>
          </ac:spMkLst>
        </pc:spChg>
        <pc:grpChg chg="add mod">
          <ac:chgData name="Batool, Nazre" userId="bb8bcf30-75a1-410b-8398-e76265c4dbbb" providerId="ADAL" clId="{7960671E-E5D5-45B5-B71A-40F52BE04415}" dt="2024-09-10T09:30:00.460" v="406" actId="14100"/>
          <ac:grpSpMkLst>
            <pc:docMk/>
            <pc:sldMk cId="471342163" sldId="318"/>
            <ac:grpSpMk id="5" creationId="{EDD1B342-C2D5-5608-AEE5-9F84F933ADB6}"/>
          </ac:grpSpMkLst>
        </pc:grpChg>
      </pc:sldChg>
      <pc:sldChg chg="addSp modSp add mod">
        <pc:chgData name="Batool, Nazre" userId="bb8bcf30-75a1-410b-8398-e76265c4dbbb" providerId="ADAL" clId="{7960671E-E5D5-45B5-B71A-40F52BE04415}" dt="2024-09-10T09:37:13.966" v="461" actId="1076"/>
        <pc:sldMkLst>
          <pc:docMk/>
          <pc:sldMk cId="598041186" sldId="319"/>
        </pc:sldMkLst>
        <pc:spChg chg="mod">
          <ac:chgData name="Batool, Nazre" userId="bb8bcf30-75a1-410b-8398-e76265c4dbbb" providerId="ADAL" clId="{7960671E-E5D5-45B5-B71A-40F52BE04415}" dt="2024-09-10T09:36:56.218" v="458" actId="6549"/>
          <ac:spMkLst>
            <pc:docMk/>
            <pc:sldMk cId="598041186" sldId="319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5:12.865" v="443" actId="114"/>
          <ac:spMkLst>
            <pc:docMk/>
            <pc:sldMk cId="598041186" sldId="319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7:13.966" v="461" actId="1076"/>
          <ac:spMkLst>
            <pc:docMk/>
            <pc:sldMk cId="598041186" sldId="319"/>
            <ac:spMk id="7" creationId="{BB84224B-3EE9-225C-6B48-B83D4A47ABCA}"/>
          </ac:spMkLst>
        </pc:spChg>
        <pc:spChg chg="mod">
          <ac:chgData name="Batool, Nazre" userId="bb8bcf30-75a1-410b-8398-e76265c4dbbb" providerId="ADAL" clId="{7960671E-E5D5-45B5-B71A-40F52BE04415}" dt="2024-09-10T09:37:13.966" v="461" actId="1076"/>
          <ac:spMkLst>
            <pc:docMk/>
            <pc:sldMk cId="598041186" sldId="319"/>
            <ac:spMk id="8" creationId="{D63255E8-212E-DF65-3064-C9C05550B604}"/>
          </ac:spMkLst>
        </pc:spChg>
        <pc:grpChg chg="add mod">
          <ac:chgData name="Batool, Nazre" userId="bb8bcf30-75a1-410b-8398-e76265c4dbbb" providerId="ADAL" clId="{7960671E-E5D5-45B5-B71A-40F52BE04415}" dt="2024-09-10T09:37:13.966" v="461" actId="1076"/>
          <ac:grpSpMkLst>
            <pc:docMk/>
            <pc:sldMk cId="598041186" sldId="319"/>
            <ac:grpSpMk id="2" creationId="{0E3E43B8-C82E-BE22-82CF-21D9B2C3C503}"/>
          </ac:grpSpMkLst>
        </pc:grpChg>
        <pc:picChg chg="mod">
          <ac:chgData name="Batool, Nazre" userId="bb8bcf30-75a1-410b-8398-e76265c4dbbb" providerId="ADAL" clId="{7960671E-E5D5-45B5-B71A-40F52BE04415}" dt="2024-09-10T09:37:13.966" v="461" actId="1076"/>
          <ac:picMkLst>
            <pc:docMk/>
            <pc:sldMk cId="598041186" sldId="319"/>
            <ac:picMk id="5" creationId="{5D8ECBF9-EB57-2E6B-8A43-508D04D23AE7}"/>
          </ac:picMkLst>
        </pc:picChg>
        <pc:picChg chg="mod">
          <ac:chgData name="Batool, Nazre" userId="bb8bcf30-75a1-410b-8398-e76265c4dbbb" providerId="ADAL" clId="{7960671E-E5D5-45B5-B71A-40F52BE04415}" dt="2024-09-10T09:37:13.966" v="461" actId="1076"/>
          <ac:picMkLst>
            <pc:docMk/>
            <pc:sldMk cId="598041186" sldId="319"/>
            <ac:picMk id="6" creationId="{368C60C4-A93A-1DE7-AB33-B60A16A32DE6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09:35:19.114" v="444" actId="114"/>
        <pc:sldMkLst>
          <pc:docMk/>
          <pc:sldMk cId="2042226437" sldId="320"/>
        </pc:sldMkLst>
        <pc:spChg chg="add mod">
          <ac:chgData name="Batool, Nazre" userId="bb8bcf30-75a1-410b-8398-e76265c4dbbb" providerId="ADAL" clId="{7960671E-E5D5-45B5-B71A-40F52BE04415}" dt="2024-09-10T09:31:53.258" v="415"/>
          <ac:spMkLst>
            <pc:docMk/>
            <pc:sldMk cId="2042226437" sldId="320"/>
            <ac:spMk id="2" creationId="{74AF74FD-3D8C-24C9-C6FA-4BDECC0A05A5}"/>
          </ac:spMkLst>
        </pc:spChg>
        <pc:spChg chg="add del mod">
          <ac:chgData name="Batool, Nazre" userId="bb8bcf30-75a1-410b-8398-e76265c4dbbb" providerId="ADAL" clId="{7960671E-E5D5-45B5-B71A-40F52BE04415}" dt="2024-09-10T09:33:22.179" v="431" actId="404"/>
          <ac:spMkLst>
            <pc:docMk/>
            <pc:sldMk cId="2042226437" sldId="320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5:19.114" v="444" actId="114"/>
          <ac:spMkLst>
            <pc:docMk/>
            <pc:sldMk cId="2042226437" sldId="320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6" creationId="{F600465B-F07F-98D4-0FDC-93DD3017A50A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7" creationId="{C5FE2654-B16E-27A5-1DA6-648B60965C30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8" creationId="{26578442-2F15-F9EA-1BB8-129E5F2358BA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9" creationId="{D062A893-E77A-3496-A213-52842E1FD8B6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0" creationId="{B638ABB2-F691-A040-CFD6-E2CE85A2EC89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1" creationId="{AF726353-83D0-3DCC-9BB9-EB5922F6E007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2" creationId="{A1FF66B3-9A7A-5210-1B18-F8A97F165FC0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3" creationId="{62A7D5EE-DDF8-65E1-12F5-F49C60F893F6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4" creationId="{9E3C0EF5-1DAE-B643-85D9-306C618937F5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5" creationId="{DDD32A5F-EF3F-E313-2BA5-EDF5F308E1FC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6" creationId="{4F644B7C-807A-8E0E-5AB9-2C4FFFBB206E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7" creationId="{62EBBF44-3CDC-0B0D-7169-DEDF32AA666F}"/>
          </ac:spMkLst>
        </pc:spChg>
        <pc:spChg chg="add mod">
          <ac:chgData name="Batool, Nazre" userId="bb8bcf30-75a1-410b-8398-e76265c4dbbb" providerId="ADAL" clId="{7960671E-E5D5-45B5-B71A-40F52BE04415}" dt="2024-09-10T09:32:23.210" v="422"/>
          <ac:spMkLst>
            <pc:docMk/>
            <pc:sldMk cId="2042226437" sldId="320"/>
            <ac:spMk id="18" creationId="{EABDE838-337C-90A2-BEFF-6DFEC258092F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0" creationId="{B9BDD801-BED8-7470-9833-4B72AFC5113A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1" creationId="{1CD68F7D-AA6D-B77D-C12D-B196BF8823F2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2" creationId="{F882EC8E-493A-9314-D808-93276AE452FE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3" creationId="{06D9534C-402C-5E2F-7C35-21E5B297445D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4" creationId="{C9A9A7F4-3C32-5736-1D09-72BC6B113410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5" creationId="{7F76F182-8BAC-49C5-CCD4-449F72A7654B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6" creationId="{C62BE51D-37EC-6F57-4A51-56BF72B7E7E1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7" creationId="{E50F3635-51DF-B1B4-F46A-B7E4A1A8EC48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8" creationId="{78F6550C-0929-9DB6-AF8C-E525476346D6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9" creationId="{B89A9241-3181-E1E6-F1A0-81964F0AE975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30" creationId="{79B8A16D-DF99-7D71-1837-077628A8D268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31" creationId="{ABE6C433-82A2-10EF-6138-814CA58F6FD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3" creationId="{2BAC6FB0-3568-F9D9-CCE9-5BEF659CBE9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4" creationId="{DBF6D807-7099-308A-3931-FFCC9A5DD3EA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5" creationId="{F0DB7597-4E61-CA2D-54C9-D66F249EF2E1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6" creationId="{77D8E480-0019-0B09-F88B-774BA759FF33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7" creationId="{89F5EC7A-FF4E-A62E-6DCB-8242B32106A2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8" creationId="{FE2AA6A8-88C8-9965-6ED8-A662A68AF3D6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9" creationId="{8F92E9A6-4DA9-E9CD-122F-84852FA5DE42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0" creationId="{E87EA4D9-19BC-6B0B-D047-ACC81D0FF4E5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1" creationId="{D4A4CF35-4654-1763-2AF8-CED6C2B4DED1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2" creationId="{A2D866EB-4633-B6B5-A728-7531648289DE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3" creationId="{509D2F41-6BB7-ED06-2C0A-E806850A562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4" creationId="{8FCC1DBF-88E5-9A9A-584E-9069398EDDCC}"/>
          </ac:spMkLst>
        </pc:spChg>
        <pc:grpChg chg="add mod">
          <ac:chgData name="Batool, Nazre" userId="bb8bcf30-75a1-410b-8398-e76265c4dbbb" providerId="ADAL" clId="{7960671E-E5D5-45B5-B71A-40F52BE04415}" dt="2024-09-10T09:31:36.180" v="410"/>
          <ac:grpSpMkLst>
            <pc:docMk/>
            <pc:sldMk cId="2042226437" sldId="320"/>
            <ac:grpSpMk id="5" creationId="{0144E97B-E84F-F080-0AB2-6E71CEF61AD0}"/>
          </ac:grpSpMkLst>
        </pc:grpChg>
        <pc:grpChg chg="add mod">
          <ac:chgData name="Batool, Nazre" userId="bb8bcf30-75a1-410b-8398-e76265c4dbbb" providerId="ADAL" clId="{7960671E-E5D5-45B5-B71A-40F52BE04415}" dt="2024-09-10T09:32:05.792" v="419" actId="14100"/>
          <ac:grpSpMkLst>
            <pc:docMk/>
            <pc:sldMk cId="2042226437" sldId="320"/>
            <ac:grpSpMk id="19" creationId="{1FAF8AB3-E369-A8E7-6DA3-26837FBEB70C}"/>
          </ac:grpSpMkLst>
        </pc:grpChg>
        <pc:grpChg chg="add mod">
          <ac:chgData name="Batool, Nazre" userId="bb8bcf30-75a1-410b-8398-e76265c4dbbb" providerId="ADAL" clId="{7960671E-E5D5-45B5-B71A-40F52BE04415}" dt="2024-09-10T09:34:03.667" v="437" actId="1076"/>
          <ac:grpSpMkLst>
            <pc:docMk/>
            <pc:sldMk cId="2042226437" sldId="320"/>
            <ac:grpSpMk id="32" creationId="{7AFD4CD1-F31B-3BF8-5B55-8A5A1B381DF9}"/>
          </ac:grpSpMkLst>
        </pc:grpChg>
      </pc:sldChg>
      <pc:sldChg chg="addSp delSp modSp add mod">
        <pc:chgData name="Batool, Nazre" userId="bb8bcf30-75a1-410b-8398-e76265c4dbbb" providerId="ADAL" clId="{7960671E-E5D5-45B5-B71A-40F52BE04415}" dt="2024-09-10T09:44:21.292" v="582" actId="1076"/>
        <pc:sldMkLst>
          <pc:docMk/>
          <pc:sldMk cId="3817798189" sldId="321"/>
        </pc:sldMkLst>
        <pc:spChg chg="mod">
          <ac:chgData name="Batool, Nazre" userId="bb8bcf30-75a1-410b-8398-e76265c4dbbb" providerId="ADAL" clId="{7960671E-E5D5-45B5-B71A-40F52BE04415}" dt="2024-09-10T09:44:17.256" v="581" actId="20577"/>
          <ac:spMkLst>
            <pc:docMk/>
            <pc:sldMk cId="3817798189" sldId="321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7:56.700" v="462"/>
          <ac:spMkLst>
            <pc:docMk/>
            <pc:sldMk cId="3817798189" sldId="321"/>
            <ac:spMk id="4" creationId="{39ACD579-F9B2-9736-27BF-0C1D82F7FC0D}"/>
          </ac:spMkLst>
        </pc:spChg>
        <pc:spChg chg="add del">
          <ac:chgData name="Batool, Nazre" userId="bb8bcf30-75a1-410b-8398-e76265c4dbbb" providerId="ADAL" clId="{7960671E-E5D5-45B5-B71A-40F52BE04415}" dt="2024-09-10T09:43:27.786" v="472" actId="22"/>
          <ac:spMkLst>
            <pc:docMk/>
            <pc:sldMk cId="3817798189" sldId="321"/>
            <ac:spMk id="6" creationId="{4FF7F96A-62E6-7A98-B730-AF7D10BD7F20}"/>
          </ac:spMkLst>
        </pc:spChg>
        <pc:picChg chg="add mod">
          <ac:chgData name="Batool, Nazre" userId="bb8bcf30-75a1-410b-8398-e76265c4dbbb" providerId="ADAL" clId="{7960671E-E5D5-45B5-B71A-40F52BE04415}" dt="2024-09-10T09:44:21.292" v="582" actId="1076"/>
          <ac:picMkLst>
            <pc:docMk/>
            <pc:sldMk cId="3817798189" sldId="321"/>
            <ac:picMk id="2" creationId="{EA9BFF73-A5F2-2F52-AAC2-E4CC115EEAE6}"/>
          </ac:picMkLst>
        </pc:picChg>
      </pc:sldChg>
      <pc:sldChg chg="addSp modSp add mod">
        <pc:chgData name="Batool, Nazre" userId="bb8bcf30-75a1-410b-8398-e76265c4dbbb" providerId="ADAL" clId="{7960671E-E5D5-45B5-B71A-40F52BE04415}" dt="2024-09-10T09:49:07.362" v="684" actId="1076"/>
        <pc:sldMkLst>
          <pc:docMk/>
          <pc:sldMk cId="4235329870" sldId="322"/>
        </pc:sldMkLst>
        <pc:spChg chg="mod">
          <ac:chgData name="Batool, Nazre" userId="bb8bcf30-75a1-410b-8398-e76265c4dbbb" providerId="ADAL" clId="{7960671E-E5D5-45B5-B71A-40F52BE04415}" dt="2024-09-10T09:47:41.462" v="588" actId="403"/>
          <ac:spMkLst>
            <pc:docMk/>
            <pc:sldMk cId="4235329870" sldId="32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46:03.630" v="583"/>
          <ac:spMkLst>
            <pc:docMk/>
            <pc:sldMk cId="4235329870" sldId="322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09:49:07.362" v="684" actId="1076"/>
          <ac:spMkLst>
            <pc:docMk/>
            <pc:sldMk cId="4235329870" sldId="322"/>
            <ac:spMk id="6" creationId="{9C82A43D-BFD0-31B3-F4DB-CBD20D0321E9}"/>
          </ac:spMkLst>
        </pc:spChg>
        <pc:grpChg chg="add mod">
          <ac:chgData name="Batool, Nazre" userId="bb8bcf30-75a1-410b-8398-e76265c4dbbb" providerId="ADAL" clId="{7960671E-E5D5-45B5-B71A-40F52BE04415}" dt="2024-09-10T09:49:07.362" v="684" actId="1076"/>
          <ac:grpSpMkLst>
            <pc:docMk/>
            <pc:sldMk cId="4235329870" sldId="322"/>
            <ac:grpSpMk id="7" creationId="{39C06CE9-AE36-70F1-024D-768394A6456A}"/>
          </ac:grpSpMkLst>
        </pc:grpChg>
        <pc:picChg chg="add mod">
          <ac:chgData name="Batool, Nazre" userId="bb8bcf30-75a1-410b-8398-e76265c4dbbb" providerId="ADAL" clId="{7960671E-E5D5-45B5-B71A-40F52BE04415}" dt="2024-09-10T09:49:07.362" v="684" actId="1076"/>
          <ac:picMkLst>
            <pc:docMk/>
            <pc:sldMk cId="4235329870" sldId="322"/>
            <ac:picMk id="2" creationId="{0B3CD96F-451B-603A-3C67-A2A06D432189}"/>
          </ac:picMkLst>
        </pc:picChg>
        <pc:picChg chg="add mod">
          <ac:chgData name="Batool, Nazre" userId="bb8bcf30-75a1-410b-8398-e76265c4dbbb" providerId="ADAL" clId="{7960671E-E5D5-45B5-B71A-40F52BE04415}" dt="2024-09-10T09:49:07.362" v="684" actId="1076"/>
          <ac:picMkLst>
            <pc:docMk/>
            <pc:sldMk cId="4235329870" sldId="322"/>
            <ac:picMk id="5" creationId="{9D63CF59-041C-F64E-E745-6F92CA914485}"/>
          </ac:picMkLst>
        </pc:picChg>
      </pc:sldChg>
      <pc:sldChg chg="modSp add mod">
        <pc:chgData name="Batool, Nazre" userId="bb8bcf30-75a1-410b-8398-e76265c4dbbb" providerId="ADAL" clId="{7960671E-E5D5-45B5-B71A-40F52BE04415}" dt="2024-09-10T09:50:12.873" v="697" actId="20577"/>
        <pc:sldMkLst>
          <pc:docMk/>
          <pc:sldMk cId="4166087767" sldId="323"/>
        </pc:sldMkLst>
        <pc:spChg chg="mod">
          <ac:chgData name="Batool, Nazre" userId="bb8bcf30-75a1-410b-8398-e76265c4dbbb" providerId="ADAL" clId="{7960671E-E5D5-45B5-B71A-40F52BE04415}" dt="2024-09-10T09:50:12.873" v="697" actId="20577"/>
          <ac:spMkLst>
            <pc:docMk/>
            <pc:sldMk cId="4166087767" sldId="323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49:36.525" v="691" actId="20577"/>
          <ac:spMkLst>
            <pc:docMk/>
            <pc:sldMk cId="4166087767" sldId="323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09:58:22.743" v="854" actId="20577"/>
        <pc:sldMkLst>
          <pc:docMk/>
          <pc:sldMk cId="1182311603" sldId="324"/>
        </pc:sldMkLst>
        <pc:spChg chg="mod">
          <ac:chgData name="Batool, Nazre" userId="bb8bcf30-75a1-410b-8398-e76265c4dbbb" providerId="ADAL" clId="{7960671E-E5D5-45B5-B71A-40F52BE04415}" dt="2024-09-10T09:58:22.743" v="854" actId="20577"/>
          <ac:spMkLst>
            <pc:docMk/>
            <pc:sldMk cId="1182311603" sldId="324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50:58.570" v="703"/>
          <ac:spMkLst>
            <pc:docMk/>
            <pc:sldMk cId="1182311603" sldId="324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11:33:48.318" v="883" actId="12"/>
        <pc:sldMkLst>
          <pc:docMk/>
          <pc:sldMk cId="3906592397" sldId="325"/>
        </pc:sldMkLst>
        <pc:spChg chg="mod">
          <ac:chgData name="Batool, Nazre" userId="bb8bcf30-75a1-410b-8398-e76265c4dbbb" providerId="ADAL" clId="{7960671E-E5D5-45B5-B71A-40F52BE04415}" dt="2024-09-10T11:33:48.318" v="883" actId="12"/>
          <ac:spMkLst>
            <pc:docMk/>
            <pc:sldMk cId="3906592397" sldId="325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1:27:58.701" v="855"/>
          <ac:spMkLst>
            <pc:docMk/>
            <pc:sldMk cId="3906592397" sldId="325"/>
            <ac:spMk id="4" creationId="{39ACD579-F9B2-9736-27BF-0C1D82F7FC0D}"/>
          </ac:spMkLst>
        </pc:spChg>
      </pc:sldChg>
      <pc:sldChg chg="addSp modSp add mod">
        <pc:chgData name="Batool, Nazre" userId="bb8bcf30-75a1-410b-8398-e76265c4dbbb" providerId="ADAL" clId="{7960671E-E5D5-45B5-B71A-40F52BE04415}" dt="2024-09-10T11:40:53.068" v="923" actId="1076"/>
        <pc:sldMkLst>
          <pc:docMk/>
          <pc:sldMk cId="3816861056" sldId="326"/>
        </pc:sldMkLst>
        <pc:spChg chg="add mod">
          <ac:chgData name="Batool, Nazre" userId="bb8bcf30-75a1-410b-8398-e76265c4dbbb" providerId="ADAL" clId="{7960671E-E5D5-45B5-B71A-40F52BE04415}" dt="2024-09-10T11:36:28.056" v="900" actId="404"/>
          <ac:spMkLst>
            <pc:docMk/>
            <pc:sldMk cId="3816861056" sldId="326"/>
            <ac:spMk id="2" creationId="{B59D8BF7-C6C8-7988-409F-6FD2F5AF06A8}"/>
          </ac:spMkLst>
        </pc:spChg>
        <pc:spChg chg="mod">
          <ac:chgData name="Batool, Nazre" userId="bb8bcf30-75a1-410b-8398-e76265c4dbbb" providerId="ADAL" clId="{7960671E-E5D5-45B5-B71A-40F52BE04415}" dt="2024-09-10T11:36:10.810" v="893" actId="404"/>
          <ac:spMkLst>
            <pc:docMk/>
            <pc:sldMk cId="3816861056" sldId="32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1:30:36.597" v="871"/>
          <ac:spMkLst>
            <pc:docMk/>
            <pc:sldMk cId="3816861056" sldId="326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1:40:53.068" v="923" actId="1076"/>
          <ac:spMkLst>
            <pc:docMk/>
            <pc:sldMk cId="3816861056" sldId="326"/>
            <ac:spMk id="6" creationId="{982EF167-A17E-023D-682E-D08F79D3255F}"/>
          </ac:spMkLst>
        </pc:spChg>
        <pc:picChg chg="add mod">
          <ac:chgData name="Batool, Nazre" userId="bb8bcf30-75a1-410b-8398-e76265c4dbbb" providerId="ADAL" clId="{7960671E-E5D5-45B5-B71A-40F52BE04415}" dt="2024-09-10T11:36:33.853" v="902" actId="14100"/>
          <ac:picMkLst>
            <pc:docMk/>
            <pc:sldMk cId="3816861056" sldId="326"/>
            <ac:picMk id="5" creationId="{7FD79445-AB9A-5729-2605-EFEA674A0B99}"/>
          </ac:picMkLst>
        </pc:picChg>
      </pc:sldChg>
      <pc:sldChg chg="addSp modSp add mod">
        <pc:chgData name="Batool, Nazre" userId="bb8bcf30-75a1-410b-8398-e76265c4dbbb" providerId="ADAL" clId="{7960671E-E5D5-45B5-B71A-40F52BE04415}" dt="2024-09-10T12:10:55.768" v="1158" actId="20577"/>
        <pc:sldMkLst>
          <pc:docMk/>
          <pc:sldMk cId="3510297080" sldId="327"/>
        </pc:sldMkLst>
        <pc:spChg chg="add mod">
          <ac:chgData name="Batool, Nazre" userId="bb8bcf30-75a1-410b-8398-e76265c4dbbb" providerId="ADAL" clId="{7960671E-E5D5-45B5-B71A-40F52BE04415}" dt="2024-09-10T12:09:33.166" v="1124" actId="13926"/>
          <ac:spMkLst>
            <pc:docMk/>
            <pc:sldMk cId="3510297080" sldId="327"/>
            <ac:spMk id="2" creationId="{4DBE82A5-F74F-05B0-9263-E62619EACA3E}"/>
          </ac:spMkLst>
        </pc:spChg>
        <pc:spChg chg="mod">
          <ac:chgData name="Batool, Nazre" userId="bb8bcf30-75a1-410b-8398-e76265c4dbbb" providerId="ADAL" clId="{7960671E-E5D5-45B5-B71A-40F52BE04415}" dt="2024-09-10T12:07:41.667" v="1109" actId="6549"/>
          <ac:spMkLst>
            <pc:docMk/>
            <pc:sldMk cId="3510297080" sldId="327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0:55.768" v="1158" actId="20577"/>
          <ac:spMkLst>
            <pc:docMk/>
            <pc:sldMk cId="3510297080" sldId="327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08:54.167" v="1123" actId="1076"/>
          <ac:spMkLst>
            <pc:docMk/>
            <pc:sldMk cId="3510297080" sldId="327"/>
            <ac:spMk id="5" creationId="{0C4E5CBE-2B05-5A93-8751-A53EAD87EC87}"/>
          </ac:spMkLst>
        </pc:spChg>
        <pc:picChg chg="add mod">
          <ac:chgData name="Batool, Nazre" userId="bb8bcf30-75a1-410b-8398-e76265c4dbbb" providerId="ADAL" clId="{7960671E-E5D5-45B5-B71A-40F52BE04415}" dt="2024-09-10T12:08:25.206" v="1120" actId="14100"/>
          <ac:picMkLst>
            <pc:docMk/>
            <pc:sldMk cId="3510297080" sldId="327"/>
            <ac:picMk id="6" creationId="{335D1778-CCD2-804B-DBBE-7521F0817B98}"/>
          </ac:picMkLst>
        </pc:picChg>
      </pc:sldChg>
      <pc:sldChg chg="addSp modSp add mod ord">
        <pc:chgData name="Batool, Nazre" userId="bb8bcf30-75a1-410b-8398-e76265c4dbbb" providerId="ADAL" clId="{7960671E-E5D5-45B5-B71A-40F52BE04415}" dt="2024-09-10T12:12:18.962" v="1171" actId="1076"/>
        <pc:sldMkLst>
          <pc:docMk/>
          <pc:sldMk cId="4188905526" sldId="328"/>
        </pc:sldMkLst>
        <pc:spChg chg="add mod">
          <ac:chgData name="Batool, Nazre" userId="bb8bcf30-75a1-410b-8398-e76265c4dbbb" providerId="ADAL" clId="{7960671E-E5D5-45B5-B71A-40F52BE04415}" dt="2024-09-10T12:12:18.962" v="1171" actId="1076"/>
          <ac:spMkLst>
            <pc:docMk/>
            <pc:sldMk cId="4188905526" sldId="328"/>
            <ac:spMk id="2" creationId="{09105186-1EE5-38C2-6532-9FE864009B12}"/>
          </ac:spMkLst>
        </pc:spChg>
        <pc:spChg chg="mod">
          <ac:chgData name="Batool, Nazre" userId="bb8bcf30-75a1-410b-8398-e76265c4dbbb" providerId="ADAL" clId="{7960671E-E5D5-45B5-B71A-40F52BE04415}" dt="2024-09-10T12:11:31.168" v="1160" actId="207"/>
          <ac:spMkLst>
            <pc:docMk/>
            <pc:sldMk cId="4188905526" sldId="328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0:51.048" v="1157" actId="20577"/>
          <ac:spMkLst>
            <pc:docMk/>
            <pc:sldMk cId="4188905526" sldId="328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12:06.368" v="1166" actId="1076"/>
          <ac:spMkLst>
            <pc:docMk/>
            <pc:sldMk cId="4188905526" sldId="328"/>
            <ac:spMk id="5" creationId="{3DA7EF4C-65A1-8666-9E52-19C12BF6BEC5}"/>
          </ac:spMkLst>
        </pc:spChg>
        <pc:picChg chg="add mod">
          <ac:chgData name="Batool, Nazre" userId="bb8bcf30-75a1-410b-8398-e76265c4dbbb" providerId="ADAL" clId="{7960671E-E5D5-45B5-B71A-40F52BE04415}" dt="2024-09-10T12:12:00.677" v="1165" actId="14100"/>
          <ac:picMkLst>
            <pc:docMk/>
            <pc:sldMk cId="4188905526" sldId="328"/>
            <ac:picMk id="6" creationId="{AB1286A5-0FD4-AE3F-A0E5-1F4541B0AD0C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14:12.140" v="1223" actId="478"/>
        <pc:sldMkLst>
          <pc:docMk/>
          <pc:sldMk cId="2138607729" sldId="329"/>
        </pc:sldMkLst>
        <pc:spChg chg="add mod">
          <ac:chgData name="Batool, Nazre" userId="bb8bcf30-75a1-410b-8398-e76265c4dbbb" providerId="ADAL" clId="{7960671E-E5D5-45B5-B71A-40F52BE04415}" dt="2024-09-10T12:14:05.230" v="1221" actId="403"/>
          <ac:spMkLst>
            <pc:docMk/>
            <pc:sldMk cId="2138607729" sldId="329"/>
            <ac:spMk id="2" creationId="{075DDEE0-26EE-11D1-A0F7-F6057E8DA10D}"/>
          </ac:spMkLst>
        </pc:spChg>
        <pc:spChg chg="del">
          <ac:chgData name="Batool, Nazre" userId="bb8bcf30-75a1-410b-8398-e76265c4dbbb" providerId="ADAL" clId="{7960671E-E5D5-45B5-B71A-40F52BE04415}" dt="2024-09-10T12:14:12.140" v="1223" actId="478"/>
          <ac:spMkLst>
            <pc:docMk/>
            <pc:sldMk cId="2138607729" sldId="329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4:09.741" v="1222" actId="20577"/>
          <ac:spMkLst>
            <pc:docMk/>
            <pc:sldMk cId="2138607729" sldId="329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13:56.727" v="1219" actId="404"/>
          <ac:spMkLst>
            <pc:docMk/>
            <pc:sldMk cId="2138607729" sldId="329"/>
            <ac:spMk id="5" creationId="{33FBF966-FA75-097D-460D-B3A56B9A46AD}"/>
          </ac:spMkLst>
        </pc:spChg>
        <pc:picChg chg="add mod">
          <ac:chgData name="Batool, Nazre" userId="bb8bcf30-75a1-410b-8398-e76265c4dbbb" providerId="ADAL" clId="{7960671E-E5D5-45B5-B71A-40F52BE04415}" dt="2024-09-10T12:13:30.985" v="1209" actId="1076"/>
          <ac:picMkLst>
            <pc:docMk/>
            <pc:sldMk cId="2138607729" sldId="329"/>
            <ac:picMk id="6" creationId="{7A507ADF-0122-337E-9EC8-7FA826D5C3E7}"/>
          </ac:picMkLst>
        </pc:picChg>
      </pc:sldChg>
      <pc:sldChg chg="add del">
        <pc:chgData name="Batool, Nazre" userId="bb8bcf30-75a1-410b-8398-e76265c4dbbb" providerId="ADAL" clId="{7960671E-E5D5-45B5-B71A-40F52BE04415}" dt="2024-09-10T12:15:29.446" v="1225" actId="2890"/>
        <pc:sldMkLst>
          <pc:docMk/>
          <pc:sldMk cId="2199023482" sldId="330"/>
        </pc:sldMkLst>
      </pc:sldChg>
      <pc:sldChg chg="addSp delSp modSp add mod ord">
        <pc:chgData name="Batool, Nazre" userId="bb8bcf30-75a1-410b-8398-e76265c4dbbb" providerId="ADAL" clId="{7960671E-E5D5-45B5-B71A-40F52BE04415}" dt="2024-09-10T12:21:06.830" v="1346" actId="20577"/>
        <pc:sldMkLst>
          <pc:docMk/>
          <pc:sldMk cId="2986055573" sldId="330"/>
        </pc:sldMkLst>
        <pc:spChg chg="del">
          <ac:chgData name="Batool, Nazre" userId="bb8bcf30-75a1-410b-8398-e76265c4dbbb" providerId="ADAL" clId="{7960671E-E5D5-45B5-B71A-40F52BE04415}" dt="2024-09-10T12:15:39.391" v="1229" actId="478"/>
          <ac:spMkLst>
            <pc:docMk/>
            <pc:sldMk cId="2986055573" sldId="330"/>
            <ac:spMk id="2" creationId="{09105186-1EE5-38C2-6532-9FE864009B12}"/>
          </ac:spMkLst>
        </pc:spChg>
        <pc:spChg chg="del">
          <ac:chgData name="Batool, Nazre" userId="bb8bcf30-75a1-410b-8398-e76265c4dbbb" providerId="ADAL" clId="{7960671E-E5D5-45B5-B71A-40F52BE04415}" dt="2024-09-10T12:18:44.478" v="1270" actId="478"/>
          <ac:spMkLst>
            <pc:docMk/>
            <pc:sldMk cId="2986055573" sldId="330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9:00.431" v="1275" actId="1076"/>
          <ac:spMkLst>
            <pc:docMk/>
            <pc:sldMk cId="2986055573" sldId="330"/>
            <ac:spMk id="4" creationId="{39ACD579-F9B2-9736-27BF-0C1D82F7FC0D}"/>
          </ac:spMkLst>
        </pc:spChg>
        <pc:spChg chg="del">
          <ac:chgData name="Batool, Nazre" userId="bb8bcf30-75a1-410b-8398-e76265c4dbbb" providerId="ADAL" clId="{7960671E-E5D5-45B5-B71A-40F52BE04415}" dt="2024-09-10T12:15:46.692" v="1231" actId="478"/>
          <ac:spMkLst>
            <pc:docMk/>
            <pc:sldMk cId="2986055573" sldId="330"/>
            <ac:spMk id="5" creationId="{3DA7EF4C-65A1-8666-9E52-19C12BF6BEC5}"/>
          </ac:spMkLst>
        </pc:spChg>
        <pc:spChg chg="add mod">
          <ac:chgData name="Batool, Nazre" userId="bb8bcf30-75a1-410b-8398-e76265c4dbbb" providerId="ADAL" clId="{7960671E-E5D5-45B5-B71A-40F52BE04415}" dt="2024-09-10T12:21:06.830" v="1346" actId="20577"/>
          <ac:spMkLst>
            <pc:docMk/>
            <pc:sldMk cId="2986055573" sldId="330"/>
            <ac:spMk id="8" creationId="{54ACB929-C8E0-F753-FA8D-A2394F80161B}"/>
          </ac:spMkLst>
        </pc:spChg>
        <pc:spChg chg="add mod">
          <ac:chgData name="Batool, Nazre" userId="bb8bcf30-75a1-410b-8398-e76265c4dbbb" providerId="ADAL" clId="{7960671E-E5D5-45B5-B71A-40F52BE04415}" dt="2024-09-10T12:20:00.459" v="1329" actId="1076"/>
          <ac:spMkLst>
            <pc:docMk/>
            <pc:sldMk cId="2986055573" sldId="330"/>
            <ac:spMk id="9" creationId="{1929A9E7-C02D-9E64-C26C-FA4E366CBE1C}"/>
          </ac:spMkLst>
        </pc:spChg>
        <pc:spChg chg="add mod">
          <ac:chgData name="Batool, Nazre" userId="bb8bcf30-75a1-410b-8398-e76265c4dbbb" providerId="ADAL" clId="{7960671E-E5D5-45B5-B71A-40F52BE04415}" dt="2024-09-10T12:19:32.562" v="1283" actId="1076"/>
          <ac:spMkLst>
            <pc:docMk/>
            <pc:sldMk cId="2986055573" sldId="330"/>
            <ac:spMk id="10" creationId="{C560396F-9079-D709-8685-71E669E3A518}"/>
          </ac:spMkLst>
        </pc:spChg>
        <pc:spChg chg="add mod">
          <ac:chgData name="Batool, Nazre" userId="bb8bcf30-75a1-410b-8398-e76265c4dbbb" providerId="ADAL" clId="{7960671E-E5D5-45B5-B71A-40F52BE04415}" dt="2024-09-10T12:20:47.131" v="1336" actId="1076"/>
          <ac:spMkLst>
            <pc:docMk/>
            <pc:sldMk cId="2986055573" sldId="330"/>
            <ac:spMk id="11" creationId="{F838400C-2766-2C7F-0208-90DD83C529B5}"/>
          </ac:spMkLst>
        </pc:spChg>
        <pc:spChg chg="add del mod">
          <ac:chgData name="Batool, Nazre" userId="bb8bcf30-75a1-410b-8398-e76265c4dbbb" providerId="ADAL" clId="{7960671E-E5D5-45B5-B71A-40F52BE04415}" dt="2024-09-10T12:18:52.594" v="1273" actId="478"/>
          <ac:spMkLst>
            <pc:docMk/>
            <pc:sldMk cId="2986055573" sldId="330"/>
            <ac:spMk id="15" creationId="{2E2ADDBC-6AAE-EE0C-09ED-BE5DEB6EAC6F}"/>
          </ac:spMkLst>
        </pc:spChg>
        <pc:picChg chg="del">
          <ac:chgData name="Batool, Nazre" userId="bb8bcf30-75a1-410b-8398-e76265c4dbbb" providerId="ADAL" clId="{7960671E-E5D5-45B5-B71A-40F52BE04415}" dt="2024-09-10T12:15:42.180" v="1230" actId="478"/>
          <ac:picMkLst>
            <pc:docMk/>
            <pc:sldMk cId="2986055573" sldId="330"/>
            <ac:picMk id="6" creationId="{AB1286A5-0FD4-AE3F-A0E5-1F4541B0AD0C}"/>
          </ac:picMkLst>
        </pc:picChg>
        <pc:picChg chg="add del mod">
          <ac:chgData name="Batool, Nazre" userId="bb8bcf30-75a1-410b-8398-e76265c4dbbb" providerId="ADAL" clId="{7960671E-E5D5-45B5-B71A-40F52BE04415}" dt="2024-09-10T12:19:13.532" v="1276" actId="1076"/>
          <ac:picMkLst>
            <pc:docMk/>
            <pc:sldMk cId="2986055573" sldId="330"/>
            <ac:picMk id="7" creationId="{DC7E5378-DE96-B7EB-E142-91C73FCABD9D}"/>
          </ac:picMkLst>
        </pc:picChg>
        <pc:cxnChg chg="add mod">
          <ac:chgData name="Batool, Nazre" userId="bb8bcf30-75a1-410b-8398-e76265c4dbbb" providerId="ADAL" clId="{7960671E-E5D5-45B5-B71A-40F52BE04415}" dt="2024-09-10T12:20:38.720" v="1334" actId="1076"/>
          <ac:cxnSpMkLst>
            <pc:docMk/>
            <pc:sldMk cId="2986055573" sldId="330"/>
            <ac:cxnSpMk id="12" creationId="{6C2E256D-FD99-915E-FD30-E22A2A00CBD3}"/>
          </ac:cxnSpMkLst>
        </pc:cxnChg>
        <pc:cxnChg chg="add mod">
          <ac:chgData name="Batool, Nazre" userId="bb8bcf30-75a1-410b-8398-e76265c4dbbb" providerId="ADAL" clId="{7960671E-E5D5-45B5-B71A-40F52BE04415}" dt="2024-09-10T12:20:43.977" v="1335" actId="1076"/>
          <ac:cxnSpMkLst>
            <pc:docMk/>
            <pc:sldMk cId="2986055573" sldId="330"/>
            <ac:cxnSpMk id="13" creationId="{84A2B96C-054A-4B1C-4C8E-F3ACD7E311FE}"/>
          </ac:cxnSpMkLst>
        </pc:cxnChg>
      </pc:sldChg>
      <pc:sldChg chg="addSp delSp modSp add mod">
        <pc:chgData name="Batool, Nazre" userId="bb8bcf30-75a1-410b-8398-e76265c4dbbb" providerId="ADAL" clId="{7960671E-E5D5-45B5-B71A-40F52BE04415}" dt="2024-09-10T12:25:06.756" v="1454" actId="20577"/>
        <pc:sldMkLst>
          <pc:docMk/>
          <pc:sldMk cId="3472143993" sldId="331"/>
        </pc:sldMkLst>
        <pc:spChg chg="del">
          <ac:chgData name="Batool, Nazre" userId="bb8bcf30-75a1-410b-8398-e76265c4dbbb" providerId="ADAL" clId="{7960671E-E5D5-45B5-B71A-40F52BE04415}" dt="2024-09-10T12:24:13.983" v="1418" actId="478"/>
          <ac:spMkLst>
            <pc:docMk/>
            <pc:sldMk cId="3472143993" sldId="331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5:06.756" v="1454" actId="20577"/>
          <ac:spMkLst>
            <pc:docMk/>
            <pc:sldMk cId="3472143993" sldId="33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4:18.616" v="1419" actId="478"/>
          <ac:spMkLst>
            <pc:docMk/>
            <pc:sldMk cId="3472143993" sldId="331"/>
            <ac:spMk id="5" creationId="{77198FB3-F851-9F09-1964-02435F6EBCF9}"/>
          </ac:spMkLst>
        </pc:spChg>
        <pc:spChg chg="add mod">
          <ac:chgData name="Batool, Nazre" userId="bb8bcf30-75a1-410b-8398-e76265c4dbbb" providerId="ADAL" clId="{7960671E-E5D5-45B5-B71A-40F52BE04415}" dt="2024-09-10T12:24:50.510" v="1430" actId="1076"/>
          <ac:spMkLst>
            <pc:docMk/>
            <pc:sldMk cId="3472143993" sldId="331"/>
            <ac:spMk id="7" creationId="{F924E758-6687-98E3-0C16-E6E80CF56F01}"/>
          </ac:spMkLst>
        </pc:spChg>
        <pc:spChg chg="add mod">
          <ac:chgData name="Batool, Nazre" userId="bb8bcf30-75a1-410b-8398-e76265c4dbbb" providerId="ADAL" clId="{7960671E-E5D5-45B5-B71A-40F52BE04415}" dt="2024-09-10T12:24:55.655" v="1431" actId="1076"/>
          <ac:spMkLst>
            <pc:docMk/>
            <pc:sldMk cId="3472143993" sldId="331"/>
            <ac:spMk id="8" creationId="{E5BD451F-BFE5-BA7D-9BB7-B658C04397FE}"/>
          </ac:spMkLst>
        </pc:spChg>
        <pc:spChg chg="add mod">
          <ac:chgData name="Batool, Nazre" userId="bb8bcf30-75a1-410b-8398-e76265c4dbbb" providerId="ADAL" clId="{7960671E-E5D5-45B5-B71A-40F52BE04415}" dt="2024-09-10T12:24:41.278" v="1427" actId="1076"/>
          <ac:spMkLst>
            <pc:docMk/>
            <pc:sldMk cId="3472143993" sldId="331"/>
            <ac:spMk id="9" creationId="{CAE5FCB2-3948-8CC7-5315-27154504ED04}"/>
          </ac:spMkLst>
        </pc:spChg>
        <pc:picChg chg="add mod">
          <ac:chgData name="Batool, Nazre" userId="bb8bcf30-75a1-410b-8398-e76265c4dbbb" providerId="ADAL" clId="{7960671E-E5D5-45B5-B71A-40F52BE04415}" dt="2024-09-10T12:24:45.097" v="1429" actId="1076"/>
          <ac:picMkLst>
            <pc:docMk/>
            <pc:sldMk cId="3472143993" sldId="331"/>
            <ac:picMk id="6" creationId="{732BDF89-0CC1-81CC-E3EA-39CA7036D9CA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26:35.862" v="1476" actId="404"/>
        <pc:sldMkLst>
          <pc:docMk/>
          <pc:sldMk cId="1799742282" sldId="332"/>
        </pc:sldMkLst>
        <pc:spChg chg="del">
          <ac:chgData name="Batool, Nazre" userId="bb8bcf30-75a1-410b-8398-e76265c4dbbb" providerId="ADAL" clId="{7960671E-E5D5-45B5-B71A-40F52BE04415}" dt="2024-09-10T12:25:57.455" v="1462" actId="478"/>
          <ac:spMkLst>
            <pc:docMk/>
            <pc:sldMk cId="1799742282" sldId="33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5:54.125" v="1461" actId="20577"/>
          <ac:spMkLst>
            <pc:docMk/>
            <pc:sldMk cId="1799742282" sldId="332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6:00.356" v="1464" actId="478"/>
          <ac:spMkLst>
            <pc:docMk/>
            <pc:sldMk cId="1799742282" sldId="332"/>
            <ac:spMk id="5" creationId="{D879C0F1-DD37-B37C-8802-593AC11A7EDC}"/>
          </ac:spMkLst>
        </pc:spChg>
        <pc:spChg chg="add mod">
          <ac:chgData name="Batool, Nazre" userId="bb8bcf30-75a1-410b-8398-e76265c4dbbb" providerId="ADAL" clId="{7960671E-E5D5-45B5-B71A-40F52BE04415}" dt="2024-09-10T12:26:35.862" v="1476" actId="404"/>
          <ac:spMkLst>
            <pc:docMk/>
            <pc:sldMk cId="1799742282" sldId="332"/>
            <ac:spMk id="7" creationId="{A61C89FD-35A4-7F63-C51B-CEB79136F153}"/>
          </ac:spMkLst>
        </pc:spChg>
        <pc:spChg chg="add mod">
          <ac:chgData name="Batool, Nazre" userId="bb8bcf30-75a1-410b-8398-e76265c4dbbb" providerId="ADAL" clId="{7960671E-E5D5-45B5-B71A-40F52BE04415}" dt="2024-09-10T12:26:14.696" v="1469" actId="1076"/>
          <ac:spMkLst>
            <pc:docMk/>
            <pc:sldMk cId="1799742282" sldId="332"/>
            <ac:spMk id="8" creationId="{C55248CF-0564-F8EB-FF0F-7A2BD23565FE}"/>
          </ac:spMkLst>
        </pc:spChg>
        <pc:picChg chg="add mod">
          <ac:chgData name="Batool, Nazre" userId="bb8bcf30-75a1-410b-8398-e76265c4dbbb" providerId="ADAL" clId="{7960671E-E5D5-45B5-B71A-40F52BE04415}" dt="2024-09-10T12:26:17.320" v="1470" actId="1076"/>
          <ac:picMkLst>
            <pc:docMk/>
            <pc:sldMk cId="1799742282" sldId="332"/>
            <ac:picMk id="6" creationId="{C501B3EE-E8C1-5DE5-CF5D-B54C8B8B29E9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30:52.582" v="1504" actId="404"/>
        <pc:sldMkLst>
          <pc:docMk/>
          <pc:sldMk cId="3106656934" sldId="333"/>
        </pc:sldMkLst>
        <pc:spChg chg="del">
          <ac:chgData name="Batool, Nazre" userId="bb8bcf30-75a1-410b-8398-e76265c4dbbb" providerId="ADAL" clId="{7960671E-E5D5-45B5-B71A-40F52BE04415}" dt="2024-09-10T12:27:57.115" v="1489" actId="478"/>
          <ac:spMkLst>
            <pc:docMk/>
            <pc:sldMk cId="3106656934" sldId="333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7:38.803" v="1488" actId="20577"/>
          <ac:spMkLst>
            <pc:docMk/>
            <pc:sldMk cId="3106656934" sldId="333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8:01.914" v="1490" actId="478"/>
          <ac:spMkLst>
            <pc:docMk/>
            <pc:sldMk cId="3106656934" sldId="333"/>
            <ac:spMk id="5" creationId="{1AF44C71-11CE-CA67-1344-6A30BC104447}"/>
          </ac:spMkLst>
        </pc:spChg>
        <pc:spChg chg="add mod">
          <ac:chgData name="Batool, Nazre" userId="bb8bcf30-75a1-410b-8398-e76265c4dbbb" providerId="ADAL" clId="{7960671E-E5D5-45B5-B71A-40F52BE04415}" dt="2024-09-10T12:28:18.431" v="1497" actId="404"/>
          <ac:spMkLst>
            <pc:docMk/>
            <pc:sldMk cId="3106656934" sldId="333"/>
            <ac:spMk id="7" creationId="{24B26138-B428-4570-EAC9-D24513524955}"/>
          </ac:spMkLst>
        </pc:spChg>
        <pc:spChg chg="add mod">
          <ac:chgData name="Batool, Nazre" userId="bb8bcf30-75a1-410b-8398-e76265c4dbbb" providerId="ADAL" clId="{7960671E-E5D5-45B5-B71A-40F52BE04415}" dt="2024-09-10T12:28:18.431" v="1497" actId="404"/>
          <ac:spMkLst>
            <pc:docMk/>
            <pc:sldMk cId="3106656934" sldId="333"/>
            <ac:spMk id="8" creationId="{E4009EA3-A043-9F0C-E74F-B6498D0E72A2}"/>
          </ac:spMkLst>
        </pc:spChg>
        <pc:spChg chg="add mod">
          <ac:chgData name="Batool, Nazre" userId="bb8bcf30-75a1-410b-8398-e76265c4dbbb" providerId="ADAL" clId="{7960671E-E5D5-45B5-B71A-40F52BE04415}" dt="2024-09-10T12:30:52.582" v="1504" actId="404"/>
          <ac:spMkLst>
            <pc:docMk/>
            <pc:sldMk cId="3106656934" sldId="333"/>
            <ac:spMk id="9" creationId="{849322CF-D1F6-C36E-2031-F6162A3B97AF}"/>
          </ac:spMkLst>
        </pc:spChg>
        <pc:picChg chg="add mod">
          <ac:chgData name="Batool, Nazre" userId="bb8bcf30-75a1-410b-8398-e76265c4dbbb" providerId="ADAL" clId="{7960671E-E5D5-45B5-B71A-40F52BE04415}" dt="2024-09-10T12:28:27.833" v="1499" actId="14100"/>
          <ac:picMkLst>
            <pc:docMk/>
            <pc:sldMk cId="3106656934" sldId="333"/>
            <ac:picMk id="6" creationId="{23BD5AD5-9ED4-4D67-42E0-6142EA2C1117}"/>
          </ac:picMkLst>
        </pc:picChg>
      </pc:sldChg>
      <pc:sldChg chg="add">
        <pc:chgData name="Batool, Nazre" userId="bb8bcf30-75a1-410b-8398-e76265c4dbbb" providerId="ADAL" clId="{7960671E-E5D5-45B5-B71A-40F52BE04415}" dt="2024-09-10T12:18:03.221" v="1235"/>
        <pc:sldMkLst>
          <pc:docMk/>
          <pc:sldMk cId="2572501020" sldId="334"/>
        </pc:sldMkLst>
      </pc:sldChg>
      <pc:sldChg chg="add">
        <pc:chgData name="Batool, Nazre" userId="bb8bcf30-75a1-410b-8398-e76265c4dbbb" providerId="ADAL" clId="{7960671E-E5D5-45B5-B71A-40F52BE04415}" dt="2024-09-10T12:18:06.098" v="1236"/>
        <pc:sldMkLst>
          <pc:docMk/>
          <pc:sldMk cId="1772522898" sldId="335"/>
        </pc:sldMkLst>
      </pc:sldChg>
      <pc:sldChg chg="add">
        <pc:chgData name="Batool, Nazre" userId="bb8bcf30-75a1-410b-8398-e76265c4dbbb" providerId="ADAL" clId="{7960671E-E5D5-45B5-B71A-40F52BE04415}" dt="2024-09-10T12:23:11.732" v="1392"/>
        <pc:sldMkLst>
          <pc:docMk/>
          <pc:sldMk cId="2860066742" sldId="336"/>
        </pc:sldMkLst>
      </pc:sldChg>
      <pc:sldChg chg="addSp delSp modSp add del mod">
        <pc:chgData name="Batool, Nazre" userId="bb8bcf30-75a1-410b-8398-e76265c4dbbb" providerId="ADAL" clId="{7960671E-E5D5-45B5-B71A-40F52BE04415}" dt="2024-09-10T12:22:58.919" v="1391" actId="2696"/>
        <pc:sldMkLst>
          <pc:docMk/>
          <pc:sldMk cId="4013664934" sldId="336"/>
        </pc:sldMkLst>
        <pc:spChg chg="del">
          <ac:chgData name="Batool, Nazre" userId="bb8bcf30-75a1-410b-8398-e76265c4dbbb" providerId="ADAL" clId="{7960671E-E5D5-45B5-B71A-40F52BE04415}" dt="2024-09-10T12:21:42.576" v="1347" actId="478"/>
          <ac:spMkLst>
            <pc:docMk/>
            <pc:sldMk cId="4013664934" sldId="33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2:52.500" v="1390" actId="20577"/>
          <ac:spMkLst>
            <pc:docMk/>
            <pc:sldMk cId="4013664934" sldId="336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1:47.096" v="1348" actId="478"/>
          <ac:spMkLst>
            <pc:docMk/>
            <pc:sldMk cId="4013664934" sldId="336"/>
            <ac:spMk id="5" creationId="{4B96A1E9-2D7A-C4FF-699D-41C36422EDD3}"/>
          </ac:spMkLst>
        </pc:spChg>
        <pc:spChg chg="add mod">
          <ac:chgData name="Batool, Nazre" userId="bb8bcf30-75a1-410b-8398-e76265c4dbbb" providerId="ADAL" clId="{7960671E-E5D5-45B5-B71A-40F52BE04415}" dt="2024-09-10T12:22:25.986" v="1359" actId="403"/>
          <ac:spMkLst>
            <pc:docMk/>
            <pc:sldMk cId="4013664934" sldId="336"/>
            <ac:spMk id="8" creationId="{0A7AD2D3-F2D9-805A-78DC-0F13A9CC9329}"/>
          </ac:spMkLst>
        </pc:spChg>
        <pc:spChg chg="add mod">
          <ac:chgData name="Batool, Nazre" userId="bb8bcf30-75a1-410b-8398-e76265c4dbbb" providerId="ADAL" clId="{7960671E-E5D5-45B5-B71A-40F52BE04415}" dt="2024-09-10T12:22:34.423" v="1362" actId="403"/>
          <ac:spMkLst>
            <pc:docMk/>
            <pc:sldMk cId="4013664934" sldId="336"/>
            <ac:spMk id="9" creationId="{1B62860D-35F3-3E29-1D8B-948BA6E65ABC}"/>
          </ac:spMkLst>
        </pc:spChg>
        <pc:picChg chg="add mod">
          <ac:chgData name="Batool, Nazre" userId="bb8bcf30-75a1-410b-8398-e76265c4dbbb" providerId="ADAL" clId="{7960671E-E5D5-45B5-B71A-40F52BE04415}" dt="2024-09-10T12:22:16.095" v="1356" actId="1076"/>
          <ac:picMkLst>
            <pc:docMk/>
            <pc:sldMk cId="4013664934" sldId="336"/>
            <ac:picMk id="6" creationId="{6E25AF8C-4DD6-3D5F-5717-7C97F5576588}"/>
          </ac:picMkLst>
        </pc:picChg>
        <pc:picChg chg="add mod">
          <ac:chgData name="Batool, Nazre" userId="bb8bcf30-75a1-410b-8398-e76265c4dbbb" providerId="ADAL" clId="{7960671E-E5D5-45B5-B71A-40F52BE04415}" dt="2024-09-10T12:22:12.658" v="1355" actId="1076"/>
          <ac:picMkLst>
            <pc:docMk/>
            <pc:sldMk cId="4013664934" sldId="336"/>
            <ac:picMk id="7" creationId="{E49B10A7-1D94-E0F9-7852-E9CA447FEF0F}"/>
          </ac:picMkLst>
        </pc:picChg>
      </pc:sldChg>
      <pc:sldChg chg="addSp delSp modSp add mod modAnim">
        <pc:chgData name="Batool, Nazre" userId="bb8bcf30-75a1-410b-8398-e76265c4dbbb" providerId="ADAL" clId="{7960671E-E5D5-45B5-B71A-40F52BE04415}" dt="2024-09-11T21:55:38.603" v="1627" actId="1076"/>
        <pc:sldMkLst>
          <pc:docMk/>
          <pc:sldMk cId="428274209" sldId="341"/>
        </pc:sldMkLst>
        <pc:spChg chg="mod">
          <ac:chgData name="Batool, Nazre" userId="bb8bcf30-75a1-410b-8398-e76265c4dbbb" providerId="ADAL" clId="{7960671E-E5D5-45B5-B71A-40F52BE04415}" dt="2024-09-11T21:54:10.851" v="1622" actId="20577"/>
          <ac:spMkLst>
            <pc:docMk/>
            <pc:sldMk cId="428274209" sldId="341"/>
            <ac:spMk id="2" creationId="{C8A12AEF-235B-556C-C259-2410CAB3FD56}"/>
          </ac:spMkLst>
        </pc:spChg>
        <pc:spChg chg="add mod">
          <ac:chgData name="Batool, Nazre" userId="bb8bcf30-75a1-410b-8398-e76265c4dbbb" providerId="ADAL" clId="{7960671E-E5D5-45B5-B71A-40F52BE04415}" dt="2024-09-11T21:47:38.744" v="1510" actId="478"/>
          <ac:spMkLst>
            <pc:docMk/>
            <pc:sldMk cId="428274209" sldId="341"/>
            <ac:spMk id="5" creationId="{46E09846-F67C-D094-39A0-EA34C3203715}"/>
          </ac:spMkLst>
        </pc:spChg>
        <pc:spChg chg="mod">
          <ac:chgData name="Batool, Nazre" userId="bb8bcf30-75a1-410b-8398-e76265c4dbbb" providerId="ADAL" clId="{7960671E-E5D5-45B5-B71A-40F52BE04415}" dt="2024-09-11T21:50:17.501" v="1545"/>
          <ac:spMkLst>
            <pc:docMk/>
            <pc:sldMk cId="428274209" sldId="341"/>
            <ac:spMk id="9" creationId="{9EF41A35-B647-EB7F-D25A-8F1DC9585EB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4" creationId="{0922D9C4-7948-67FB-74C4-46F55B08239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8" creationId="{534DAE0A-E81E-48EB-66F0-0F287133F783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9" creationId="{54243EA2-9F2E-D122-EA07-1F04F171CABB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0" creationId="{9425E9EA-A53E-7DAA-7206-F23B4641626B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3" creationId="{8C9AF69A-2AC7-8ADA-9D78-3E498A891E86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5" creationId="{94537E89-F09C-7297-583B-8A60D26CEAAE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6" creationId="{6148BDC8-FE6D-0CF1-79D9-258CEC82896F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7" creationId="{677588FA-4BFE-4E07-71B8-3E2A0414089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8" creationId="{4860F791-6E55-E1C6-C2FE-8DE200CDE062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9" creationId="{1428171D-909B-9682-A1B8-ACE4E0262421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30" creationId="{F231A233-3574-EE53-3B39-5B4358C3441F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31" creationId="{5A53A0D6-ACE3-F4D3-05CF-08A7F7C4F085}"/>
          </ac:spMkLst>
        </pc:spChg>
        <pc:grpChg chg="add mod">
          <ac:chgData name="Batool, Nazre" userId="bb8bcf30-75a1-410b-8398-e76265c4dbbb" providerId="ADAL" clId="{7960671E-E5D5-45B5-B71A-40F52BE04415}" dt="2024-09-11T21:50:42.782" v="1595" actId="1035"/>
          <ac:grpSpMkLst>
            <pc:docMk/>
            <pc:sldMk cId="428274209" sldId="341"/>
            <ac:grpSpMk id="6" creationId="{CB6FF36F-2131-496A-00D8-C756D048F105}"/>
          </ac:grpSpMkLst>
        </pc:grpChg>
        <pc:grpChg chg="add del mod">
          <ac:chgData name="Batool, Nazre" userId="bb8bcf30-75a1-410b-8398-e76265c4dbbb" providerId="ADAL" clId="{7960671E-E5D5-45B5-B71A-40F52BE04415}" dt="2024-09-11T21:52:21.526" v="1600" actId="478"/>
          <ac:grpSpMkLst>
            <pc:docMk/>
            <pc:sldMk cId="428274209" sldId="341"/>
            <ac:grpSpMk id="13" creationId="{493ED4E3-5C98-5782-8DDB-FF5C12CDA088}"/>
          </ac:grpSpMkLst>
        </pc:grpChg>
        <pc:picChg chg="del">
          <ac:chgData name="Batool, Nazre" userId="bb8bcf30-75a1-410b-8398-e76265c4dbbb" providerId="ADAL" clId="{7960671E-E5D5-45B5-B71A-40F52BE04415}" dt="2024-09-11T21:47:38.744" v="1510" actId="478"/>
          <ac:picMkLst>
            <pc:docMk/>
            <pc:sldMk cId="428274209" sldId="341"/>
            <ac:picMk id="4" creationId="{D2A20135-6037-4B55-6128-3620DD53A543}"/>
          </ac:picMkLst>
        </pc:picChg>
        <pc:picChg chg="mod">
          <ac:chgData name="Batool, Nazre" userId="bb8bcf30-75a1-410b-8398-e76265c4dbbb" providerId="ADAL" clId="{7960671E-E5D5-45B5-B71A-40F52BE04415}" dt="2024-09-11T21:50:17.501" v="1545"/>
          <ac:picMkLst>
            <pc:docMk/>
            <pc:sldMk cId="428274209" sldId="341"/>
            <ac:picMk id="7" creationId="{C2677E3F-A162-82D3-4321-249C02B31729}"/>
          </ac:picMkLst>
        </pc:picChg>
        <pc:picChg chg="mod">
          <ac:chgData name="Batool, Nazre" userId="bb8bcf30-75a1-410b-8398-e76265c4dbbb" providerId="ADAL" clId="{7960671E-E5D5-45B5-B71A-40F52BE04415}" dt="2024-09-11T21:50:17.501" v="1545"/>
          <ac:picMkLst>
            <pc:docMk/>
            <pc:sldMk cId="428274209" sldId="341"/>
            <ac:picMk id="8" creationId="{8F2D5C2B-3866-35FB-343B-D489A381D8B6}"/>
          </ac:picMkLst>
        </pc:picChg>
        <pc:picChg chg="add mod">
          <ac:chgData name="Batool, Nazre" userId="bb8bcf30-75a1-410b-8398-e76265c4dbbb" providerId="ADAL" clId="{7960671E-E5D5-45B5-B71A-40F52BE04415}" dt="2024-09-11T21:51:13.681" v="1597" actId="1076"/>
          <ac:picMkLst>
            <pc:docMk/>
            <pc:sldMk cId="428274209" sldId="341"/>
            <ac:picMk id="11" creationId="{77EC98FC-0DBE-0BAB-3EFC-62BF0EF64F9D}"/>
          </ac:picMkLst>
        </pc:picChg>
        <pc:picChg chg="add del mod">
          <ac:chgData name="Batool, Nazre" userId="bb8bcf30-75a1-410b-8398-e76265c4dbbb" providerId="ADAL" clId="{7960671E-E5D5-45B5-B71A-40F52BE04415}" dt="2024-09-11T21:52:24.947" v="1601" actId="478"/>
          <ac:picMkLst>
            <pc:docMk/>
            <pc:sldMk cId="428274209" sldId="341"/>
            <ac:picMk id="12" creationId="{5EBA050F-930B-6B88-C7AB-6AFB54B9489D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5" creationId="{DC29AC88-4820-A90D-304F-E4C6363A20DF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6" creationId="{63B168F0-8FE5-93BB-D324-717D234870C4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7" creationId="{DEB90DBD-BC10-C8A9-52BA-169116C18A50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1" creationId="{4EB07F3B-598B-7B9C-4706-23938B1CB678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2" creationId="{3F1BFD1F-7A1A-4BA7-CE26-C2D65F4A67A2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4" creationId="{214B2D35-49B3-A117-142E-171836EF1C45}"/>
          </ac:picMkLst>
        </pc:picChg>
        <pc:picChg chg="add mod">
          <ac:chgData name="Batool, Nazre" userId="bb8bcf30-75a1-410b-8398-e76265c4dbbb" providerId="ADAL" clId="{7960671E-E5D5-45B5-B71A-40F52BE04415}" dt="2024-09-11T21:53:22.770" v="1605" actId="1076"/>
          <ac:picMkLst>
            <pc:docMk/>
            <pc:sldMk cId="428274209" sldId="341"/>
            <ac:picMk id="32" creationId="{271E55A5-C49A-CD33-8429-AC526632B59E}"/>
          </ac:picMkLst>
        </pc:picChg>
        <pc:picChg chg="add mod">
          <ac:chgData name="Batool, Nazre" userId="bb8bcf30-75a1-410b-8398-e76265c4dbbb" providerId="ADAL" clId="{7960671E-E5D5-45B5-B71A-40F52BE04415}" dt="2024-09-11T21:53:44.516" v="1610" actId="1076"/>
          <ac:picMkLst>
            <pc:docMk/>
            <pc:sldMk cId="428274209" sldId="341"/>
            <ac:picMk id="33" creationId="{77668101-3540-ED99-B73A-FA30C07E7EA2}"/>
          </ac:picMkLst>
        </pc:picChg>
        <pc:picChg chg="add mod">
          <ac:chgData name="Batool, Nazre" userId="bb8bcf30-75a1-410b-8398-e76265c4dbbb" providerId="ADAL" clId="{7960671E-E5D5-45B5-B71A-40F52BE04415}" dt="2024-09-11T21:53:34.151" v="1607" actId="1076"/>
          <ac:picMkLst>
            <pc:docMk/>
            <pc:sldMk cId="428274209" sldId="341"/>
            <ac:picMk id="34" creationId="{C5D514C8-78A7-B7DE-3D91-BE0CC07CE963}"/>
          </ac:picMkLst>
        </pc:picChg>
        <pc:picChg chg="add mod">
          <ac:chgData name="Batool, Nazre" userId="bb8bcf30-75a1-410b-8398-e76265c4dbbb" providerId="ADAL" clId="{7960671E-E5D5-45B5-B71A-40F52BE04415}" dt="2024-09-11T21:53:49.690" v="1613" actId="1035"/>
          <ac:picMkLst>
            <pc:docMk/>
            <pc:sldMk cId="428274209" sldId="341"/>
            <ac:picMk id="35" creationId="{E23FE69A-C595-91FF-CD0C-0EC81D9C1172}"/>
          </ac:picMkLst>
        </pc:picChg>
        <pc:picChg chg="add mod">
          <ac:chgData name="Batool, Nazre" userId="bb8bcf30-75a1-410b-8398-e76265c4dbbb" providerId="ADAL" clId="{7960671E-E5D5-45B5-B71A-40F52BE04415}" dt="2024-09-11T21:55:38.603" v="1627" actId="1076"/>
          <ac:picMkLst>
            <pc:docMk/>
            <pc:sldMk cId="428274209" sldId="341"/>
            <ac:picMk id="36" creationId="{983A5D69-16B8-D987-8432-56E12112AB1E}"/>
          </ac:picMkLst>
        </pc:picChg>
        <pc:picChg chg="add mod">
          <ac:chgData name="Batool, Nazre" userId="bb8bcf30-75a1-410b-8398-e76265c4dbbb" providerId="ADAL" clId="{7960671E-E5D5-45B5-B71A-40F52BE04415}" dt="2024-09-11T21:55:34.435" v="1626" actId="1076"/>
          <ac:picMkLst>
            <pc:docMk/>
            <pc:sldMk cId="428274209" sldId="341"/>
            <ac:picMk id="37" creationId="{8D4BD234-8818-83CF-14C4-2C9EA2531E4F}"/>
          </ac:picMkLst>
        </pc:picChg>
        <pc:cxnChg chg="mod">
          <ac:chgData name="Batool, Nazre" userId="bb8bcf30-75a1-410b-8398-e76265c4dbbb" providerId="ADAL" clId="{7960671E-E5D5-45B5-B71A-40F52BE04415}" dt="2024-09-11T21:50:17.501" v="1545"/>
          <ac:cxnSpMkLst>
            <pc:docMk/>
            <pc:sldMk cId="428274209" sldId="341"/>
            <ac:cxnSpMk id="10" creationId="{1DF3FF4B-1ADB-82F3-5130-29780B0C2F29}"/>
          </ac:cxnSpMkLst>
        </pc:cxnChg>
      </pc:sldChg>
    </pc:docChg>
  </pc:docChgLst>
  <pc:docChgLst>
    <pc:chgData name="Batool, Nazre" userId="bb8bcf30-75a1-410b-8398-e76265c4dbbb" providerId="ADAL" clId="{92D386BA-CC59-4C1C-9507-8545F066B574}"/>
    <pc:docChg chg="undo redo custSel addSld delSld modSld sldOrd">
      <pc:chgData name="Batool, Nazre" userId="bb8bcf30-75a1-410b-8398-e76265c4dbbb" providerId="ADAL" clId="{92D386BA-CC59-4C1C-9507-8545F066B574}" dt="2024-10-02T22:58:50.025" v="3936" actId="404"/>
      <pc:docMkLst>
        <pc:docMk/>
      </pc:docMkLst>
      <pc:sldChg chg="modSp mod">
        <pc:chgData name="Batool, Nazre" userId="bb8bcf30-75a1-410b-8398-e76265c4dbbb" providerId="ADAL" clId="{92D386BA-CC59-4C1C-9507-8545F066B574}" dt="2024-10-01T21:37:35.925" v="945" actId="6549"/>
        <pc:sldMkLst>
          <pc:docMk/>
          <pc:sldMk cId="3664000610" sldId="312"/>
        </pc:sldMkLst>
        <pc:spChg chg="mod">
          <ac:chgData name="Batool, Nazre" userId="bb8bcf30-75a1-410b-8398-e76265c4dbbb" providerId="ADAL" clId="{92D386BA-CC59-4C1C-9507-8545F066B574}" dt="2024-10-01T21:37:35.925" v="945" actId="6549"/>
          <ac:spMkLst>
            <pc:docMk/>
            <pc:sldMk cId="3664000610" sldId="312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051830982" sldId="315"/>
        </pc:sldMkLst>
      </pc:sldChg>
      <pc:sldChg chg="modSp mod">
        <pc:chgData name="Batool, Nazre" userId="bb8bcf30-75a1-410b-8398-e76265c4dbbb" providerId="ADAL" clId="{92D386BA-CC59-4C1C-9507-8545F066B574}" dt="2024-10-02T22:38:40.067" v="3739" actId="20577"/>
        <pc:sldMkLst>
          <pc:docMk/>
          <pc:sldMk cId="1961487190" sldId="317"/>
        </pc:sldMkLst>
        <pc:spChg chg="mod">
          <ac:chgData name="Batool, Nazre" userId="bb8bcf30-75a1-410b-8398-e76265c4dbbb" providerId="ADAL" clId="{92D386BA-CC59-4C1C-9507-8545F066B574}" dt="2024-10-02T22:38:40.067" v="3739" actId="20577"/>
          <ac:spMkLst>
            <pc:docMk/>
            <pc:sldMk cId="1961487190" sldId="317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92D386BA-CC59-4C1C-9507-8545F066B574}" dt="2024-10-01T22:34:12.271" v="2080" actId="20577"/>
        <pc:sldMkLst>
          <pc:docMk/>
          <pc:sldMk cId="2212549236" sldId="338"/>
        </pc:sldMkLst>
        <pc:spChg chg="mod">
          <ac:chgData name="Batool, Nazre" userId="bb8bcf30-75a1-410b-8398-e76265c4dbbb" providerId="ADAL" clId="{92D386BA-CC59-4C1C-9507-8545F066B574}" dt="2024-10-01T22:34:12.271" v="2080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92D386BA-CC59-4C1C-9507-8545F066B574}" dt="2024-10-01T22:33:33.459" v="2061" actId="20577"/>
          <ac:spMkLst>
            <pc:docMk/>
            <pc:sldMk cId="2212549236" sldId="338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2662630649" sldId="350"/>
        </pc:sldMkLst>
      </pc:sldChg>
      <pc:sldChg chg="addSp delSp modSp mod">
        <pc:chgData name="Batool, Nazre" userId="bb8bcf30-75a1-410b-8398-e76265c4dbbb" providerId="ADAL" clId="{92D386BA-CC59-4C1C-9507-8545F066B574}" dt="2024-10-02T21:18:33.654" v="2548" actId="207"/>
        <pc:sldMkLst>
          <pc:docMk/>
          <pc:sldMk cId="3672870546" sldId="356"/>
        </pc:sldMkLst>
        <pc:spChg chg="mod">
          <ac:chgData name="Batool, Nazre" userId="bb8bcf30-75a1-410b-8398-e76265c4dbbb" providerId="ADAL" clId="{92D386BA-CC59-4C1C-9507-8545F066B574}" dt="2024-10-02T21:18:33.654" v="2548" actId="207"/>
          <ac:spMkLst>
            <pc:docMk/>
            <pc:sldMk cId="3672870546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9:07:05.593" v="471" actId="20577"/>
          <ac:spMkLst>
            <pc:docMk/>
            <pc:sldMk cId="3672870546" sldId="356"/>
            <ac:spMk id="4" creationId="{39ACD579-F9B2-9736-27BF-0C1D82F7FC0D}"/>
          </ac:spMkLst>
        </pc:spChg>
        <pc:spChg chg="del mod">
          <ac:chgData name="Batool, Nazre" userId="bb8bcf30-75a1-410b-8398-e76265c4dbbb" providerId="ADAL" clId="{92D386BA-CC59-4C1C-9507-8545F066B574}" dt="2024-10-01T19:10:17.966" v="509" actId="478"/>
          <ac:spMkLst>
            <pc:docMk/>
            <pc:sldMk cId="3672870546" sldId="356"/>
            <ac:spMk id="12" creationId="{18CF03CD-D871-6244-CAF6-D9529C3BB13A}"/>
          </ac:spMkLst>
        </pc:spChg>
        <pc:picChg chg="del">
          <ac:chgData name="Batool, Nazre" userId="bb8bcf30-75a1-410b-8398-e76265c4dbbb" providerId="ADAL" clId="{92D386BA-CC59-4C1C-9507-8545F066B574}" dt="2024-10-01T19:10:14.531" v="508" actId="478"/>
          <ac:picMkLst>
            <pc:docMk/>
            <pc:sldMk cId="3672870546" sldId="356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1T19:10:19.751" v="510" actId="478"/>
          <ac:picMkLst>
            <pc:docMk/>
            <pc:sldMk cId="3672870546" sldId="356"/>
            <ac:picMk id="11" creationId="{F47884BB-F0D0-B549-5D12-39AC297BCED1}"/>
          </ac:picMkLst>
        </pc:picChg>
        <pc:picChg chg="add del mod">
          <ac:chgData name="Batool, Nazre" userId="bb8bcf30-75a1-410b-8398-e76265c4dbbb" providerId="ADAL" clId="{92D386BA-CC59-4C1C-9507-8545F066B574}" dt="2024-10-01T19:10:51.929" v="514" actId="478"/>
          <ac:picMkLst>
            <pc:docMk/>
            <pc:sldMk cId="3672870546" sldId="356"/>
            <ac:picMk id="3074" creationId="{70A02F83-1506-BC55-B800-609BAAB8E9B8}"/>
          </ac:picMkLst>
        </pc:pic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475174500" sldId="357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60346790" sldId="358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746922124" sldId="359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2673217409" sldId="363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3649705110" sldId="364"/>
        </pc:sldMkLst>
      </pc:sldChg>
      <pc:sldChg chg="addSp modSp mod">
        <pc:chgData name="Batool, Nazre" userId="bb8bcf30-75a1-410b-8398-e76265c4dbbb" providerId="ADAL" clId="{92D386BA-CC59-4C1C-9507-8545F066B574}" dt="2024-10-02T22:46:11.591" v="3854" actId="14100"/>
        <pc:sldMkLst>
          <pc:docMk/>
          <pc:sldMk cId="2145641252" sldId="365"/>
        </pc:sldMkLst>
        <pc:spChg chg="mod">
          <ac:chgData name="Batool, Nazre" userId="bb8bcf30-75a1-410b-8398-e76265c4dbbb" providerId="ADAL" clId="{92D386BA-CC59-4C1C-9507-8545F066B574}" dt="2024-10-02T22:44:43.487" v="3742" actId="14100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21:39:43.713" v="969" actId="20577"/>
          <ac:spMkLst>
            <pc:docMk/>
            <pc:sldMk cId="2145641252" sldId="365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2T22:46:11.591" v="3854" actId="14100"/>
          <ac:spMkLst>
            <pc:docMk/>
            <pc:sldMk cId="2145641252" sldId="365"/>
            <ac:spMk id="6" creationId="{F33F8FC5-BDDD-1654-DF43-2EE7D389A9F7}"/>
          </ac:spMkLst>
        </pc:spChg>
        <pc:picChg chg="add mod">
          <ac:chgData name="Batool, Nazre" userId="bb8bcf30-75a1-410b-8398-e76265c4dbbb" providerId="ADAL" clId="{92D386BA-CC59-4C1C-9507-8545F066B574}" dt="2024-10-02T22:44:47.433" v="3743" actId="1076"/>
          <ac:picMkLst>
            <pc:docMk/>
            <pc:sldMk cId="2145641252" sldId="365"/>
            <ac:picMk id="5" creationId="{770019A4-EAA7-75A0-AD90-360DE2A8AE50}"/>
          </ac:picMkLst>
        </pc:picChg>
      </pc:sldChg>
      <pc:sldChg chg="addSp modSp add del mod">
        <pc:chgData name="Batool, Nazre" userId="bb8bcf30-75a1-410b-8398-e76265c4dbbb" providerId="ADAL" clId="{92D386BA-CC59-4C1C-9507-8545F066B574}" dt="2024-10-02T22:58:50.025" v="3936" actId="404"/>
        <pc:sldMkLst>
          <pc:docMk/>
          <pc:sldMk cId="834789142" sldId="366"/>
        </pc:sldMkLst>
        <pc:spChg chg="mod">
          <ac:chgData name="Batool, Nazre" userId="bb8bcf30-75a1-410b-8398-e76265c4dbbb" providerId="ADAL" clId="{92D386BA-CC59-4C1C-9507-8545F066B574}" dt="2024-10-01T22:03:30.016" v="1733" actId="114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8:31:02.591" v="237"/>
          <ac:spMkLst>
            <pc:docMk/>
            <pc:sldMk cId="834789142" sldId="366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2T22:58:50.025" v="3936" actId="404"/>
          <ac:spMkLst>
            <pc:docMk/>
            <pc:sldMk cId="834789142" sldId="366"/>
            <ac:spMk id="7" creationId="{C7E58648-5076-3475-1AC9-02DA7386528D}"/>
          </ac:spMkLst>
        </pc:spChg>
        <pc:picChg chg="add mod">
          <ac:chgData name="Batool, Nazre" userId="bb8bcf30-75a1-410b-8398-e76265c4dbbb" providerId="ADAL" clId="{92D386BA-CC59-4C1C-9507-8545F066B574}" dt="2024-10-02T22:56:34.427" v="3857" actId="14100"/>
          <ac:picMkLst>
            <pc:docMk/>
            <pc:sldMk cId="834789142" sldId="366"/>
            <ac:picMk id="5" creationId="{9E2A39F5-182C-61B3-A944-DB41B47D93E8}"/>
          </ac:picMkLst>
        </pc:pic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999621719" sldId="367"/>
        </pc:sldMkLst>
      </pc:sldChg>
      <pc:sldChg chg="addSp delSp modSp mod delAnim modAnim">
        <pc:chgData name="Batool, Nazre" userId="bb8bcf30-75a1-410b-8398-e76265c4dbbb" providerId="ADAL" clId="{92D386BA-CC59-4C1C-9507-8545F066B574}" dt="2024-10-02T22:24:00.980" v="3509" actId="478"/>
        <pc:sldMkLst>
          <pc:docMk/>
          <pc:sldMk cId="2471375932" sldId="368"/>
        </pc:sldMkLst>
        <pc:spChg chg="add mod">
          <ac:chgData name="Batool, Nazre" userId="bb8bcf30-75a1-410b-8398-e76265c4dbbb" providerId="ADAL" clId="{92D386BA-CC59-4C1C-9507-8545F066B574}" dt="2024-10-02T22:22:21.522" v="3503" actId="6549"/>
          <ac:spMkLst>
            <pc:docMk/>
            <pc:sldMk cId="2471375932" sldId="368"/>
            <ac:spMk id="2" creationId="{13BB67A0-44BC-85CF-2A74-4751886FF8D7}"/>
          </ac:spMkLst>
        </pc:spChg>
        <pc:spChg chg="mod">
          <ac:chgData name="Batool, Nazre" userId="bb8bcf30-75a1-410b-8398-e76265c4dbbb" providerId="ADAL" clId="{92D386BA-CC59-4C1C-9507-8545F066B574}" dt="2024-10-02T22:22:53.326" v="3505" actId="20577"/>
          <ac:spMkLst>
            <pc:docMk/>
            <pc:sldMk cId="2471375932" sldId="368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9:41:19.753" v="726" actId="20577"/>
          <ac:spMkLst>
            <pc:docMk/>
            <pc:sldMk cId="2471375932" sldId="368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92D386BA-CC59-4C1C-9507-8545F066B574}" dt="2024-10-01T19:45:02.182" v="747" actId="478"/>
          <ac:spMkLst>
            <pc:docMk/>
            <pc:sldMk cId="2471375932" sldId="368"/>
            <ac:spMk id="7" creationId="{70341A76-1DD3-4168-4CFC-63841E0A4328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9" creationId="{8C69662C-6425-DE00-65E5-881A1DB6F0B7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23" creationId="{CA9EE2A2-3D8F-CE5D-B3FD-E5525644986D}"/>
          </ac:spMkLst>
        </pc:spChg>
        <pc:spChg chg="add del mod">
          <ac:chgData name="Batool, Nazre" userId="bb8bcf30-75a1-410b-8398-e76265c4dbbb" providerId="ADAL" clId="{92D386BA-CC59-4C1C-9507-8545F066B574}" dt="2024-10-01T19:44:05.983" v="731" actId="478"/>
          <ac:spMkLst>
            <pc:docMk/>
            <pc:sldMk cId="2471375932" sldId="368"/>
            <ac:spMk id="28" creationId="{85F30016-9BCB-2736-A961-D063A6028759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30" creationId="{B1692EF3-E794-1F09-25A8-85FBB3FC0DB9}"/>
          </ac:spMkLst>
        </pc:spChg>
        <pc:spChg chg="del mod">
          <ac:chgData name="Batool, Nazre" userId="bb8bcf30-75a1-410b-8398-e76265c4dbbb" providerId="ADAL" clId="{92D386BA-CC59-4C1C-9507-8545F066B574}" dt="2024-10-02T22:24:00.980" v="3509" actId="478"/>
          <ac:spMkLst>
            <pc:docMk/>
            <pc:sldMk cId="2471375932" sldId="368"/>
            <ac:spMk id="35" creationId="{AEFC1712-C017-BAB9-854B-EE7006214823}"/>
          </ac:spMkLst>
        </pc:spChg>
        <pc:spChg chg="mod">
          <ac:chgData name="Batool, Nazre" userId="bb8bcf30-75a1-410b-8398-e76265c4dbbb" providerId="ADAL" clId="{92D386BA-CC59-4C1C-9507-8545F066B574}" dt="2024-10-02T22:20:50.741" v="3456" actId="1076"/>
          <ac:spMkLst>
            <pc:docMk/>
            <pc:sldMk cId="2471375932" sldId="368"/>
            <ac:spMk id="36" creationId="{651F3BF6-07C8-5299-10B2-9BFB85E33FEA}"/>
          </ac:spMkLst>
        </pc:spChg>
        <pc:spChg chg="mod">
          <ac:chgData name="Batool, Nazre" userId="bb8bcf30-75a1-410b-8398-e76265c4dbbb" providerId="ADAL" clId="{92D386BA-CC59-4C1C-9507-8545F066B574}" dt="2024-10-02T22:21:08.103" v="3490" actId="1037"/>
          <ac:spMkLst>
            <pc:docMk/>
            <pc:sldMk cId="2471375932" sldId="368"/>
            <ac:spMk id="37" creationId="{20AE90F0-3054-BC9D-1293-D20C59124011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37" creationId="{4CD5896A-3C15-B4DE-C9D1-D392F28AE6E3}"/>
          </ac:spMkLst>
        </pc:spChg>
        <pc:spChg chg="mod">
          <ac:chgData name="Batool, Nazre" userId="bb8bcf30-75a1-410b-8398-e76265c4dbbb" providerId="ADAL" clId="{92D386BA-CC59-4C1C-9507-8545F066B574}" dt="2024-10-02T22:20:45.430" v="3455" actId="1076"/>
          <ac:spMkLst>
            <pc:docMk/>
            <pc:sldMk cId="2471375932" sldId="368"/>
            <ac:spMk id="38" creationId="{78A8561C-26EE-C605-1DEA-3A5D4971DA94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38" creationId="{B8F5D975-5317-F890-5F60-2638C662C631}"/>
          </ac:spMkLst>
        </pc:spChg>
        <pc:spChg chg="add del mod">
          <ac:chgData name="Batool, Nazre" userId="bb8bcf30-75a1-410b-8398-e76265c4dbbb" providerId="ADAL" clId="{92D386BA-CC59-4C1C-9507-8545F066B574}" dt="2024-10-01T19:44:07.445" v="732" actId="478"/>
          <ac:spMkLst>
            <pc:docMk/>
            <pc:sldMk cId="2471375932" sldId="368"/>
            <ac:spMk id="39" creationId="{729B6E14-16E4-7096-882A-09D4FAE46D97}"/>
          </ac:spMkLst>
        </pc:spChg>
        <pc:spChg chg="mod">
          <ac:chgData name="Batool, Nazre" userId="bb8bcf30-75a1-410b-8398-e76265c4dbbb" providerId="ADAL" clId="{92D386BA-CC59-4C1C-9507-8545F066B574}" dt="2024-10-02T22:21:08.103" v="3490" actId="1037"/>
          <ac:spMkLst>
            <pc:docMk/>
            <pc:sldMk cId="2471375932" sldId="368"/>
            <ac:spMk id="39" creationId="{E39A1E03-A736-C8D5-B49A-A3F4CD6EEBB9}"/>
          </ac:spMkLst>
        </pc:spChg>
        <pc:spChg chg="mod">
          <ac:chgData name="Batool, Nazre" userId="bb8bcf30-75a1-410b-8398-e76265c4dbbb" providerId="ADAL" clId="{92D386BA-CC59-4C1C-9507-8545F066B574}" dt="2024-10-02T22:20:45.430" v="3455" actId="1076"/>
          <ac:spMkLst>
            <pc:docMk/>
            <pc:sldMk cId="2471375932" sldId="368"/>
            <ac:spMk id="40" creationId="{4CA8C708-6A95-8934-7815-4E7B1BB3A84E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0" creationId="{51370FD8-12C9-41F8-1253-1F992A9CFCBA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1" creationId="{1451BA72-EADE-51B9-47C6-D6807833FE2B}"/>
          </ac:spMkLst>
        </pc:spChg>
        <pc:spChg chg="del">
          <ac:chgData name="Batool, Nazre" userId="bb8bcf30-75a1-410b-8398-e76265c4dbbb" providerId="ADAL" clId="{92D386BA-CC59-4C1C-9507-8545F066B574}" dt="2024-10-02T22:21:29.809" v="3495" actId="478"/>
          <ac:spMkLst>
            <pc:docMk/>
            <pc:sldMk cId="2471375932" sldId="368"/>
            <ac:spMk id="41" creationId="{25EE3E77-9E4B-BA71-2594-D825FB405594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2" creationId="{2D60382F-6622-A71F-40D0-9B50D2126ADE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3" creationId="{1209719D-2410-8CCB-49FB-C66D430E2056}"/>
          </ac:spMkLst>
        </pc:spChg>
        <pc:grpChg chg="del">
          <ac:chgData name="Batool, Nazre" userId="bb8bcf30-75a1-410b-8398-e76265c4dbbb" providerId="ADAL" clId="{92D386BA-CC59-4C1C-9507-8545F066B574}" dt="2024-10-01T19:23:15.708" v="711" actId="478"/>
          <ac:grpSpMkLst>
            <pc:docMk/>
            <pc:sldMk cId="2471375932" sldId="368"/>
            <ac:grpSpMk id="2" creationId="{69B9B7E6-E805-B0E2-0AEA-1FB9DF2B3327}"/>
          </ac:grpSpMkLst>
        </pc:grpChg>
        <pc:grpChg chg="mod">
          <ac:chgData name="Batool, Nazre" userId="bb8bcf30-75a1-410b-8398-e76265c4dbbb" providerId="ADAL" clId="{92D386BA-CC59-4C1C-9507-8545F066B574}" dt="2024-10-02T22:21:08.103" v="3490" actId="1037"/>
          <ac:grpSpMkLst>
            <pc:docMk/>
            <pc:sldMk cId="2471375932" sldId="368"/>
            <ac:grpSpMk id="7" creationId="{D7ADC45A-C948-F290-EC5C-09EA32E72DE8}"/>
          </ac:grpSpMkLst>
        </pc:grpChg>
        <pc:grpChg chg="add del mod">
          <ac:chgData name="Batool, Nazre" userId="bb8bcf30-75a1-410b-8398-e76265c4dbbb" providerId="ADAL" clId="{92D386BA-CC59-4C1C-9507-8545F066B574}" dt="2024-10-01T19:44:08.930" v="733" actId="478"/>
          <ac:grpSpMkLst>
            <pc:docMk/>
            <pc:sldMk cId="2471375932" sldId="368"/>
            <ac:grpSpMk id="8" creationId="{1E8B4D2B-CA48-F061-2F86-F913502CDE4D}"/>
          </ac:grpSpMkLst>
        </pc:grpChg>
        <pc:grpChg chg="mod">
          <ac:chgData name="Batool, Nazre" userId="bb8bcf30-75a1-410b-8398-e76265c4dbbb" providerId="ADAL" clId="{92D386BA-CC59-4C1C-9507-8545F066B574}" dt="2024-10-01T19:28:37.175" v="713"/>
          <ac:grpSpMkLst>
            <pc:docMk/>
            <pc:sldMk cId="2471375932" sldId="368"/>
            <ac:grpSpMk id="10" creationId="{E0785C01-F5E7-2981-F9D9-2656E0ABE8BC}"/>
          </ac:grpSpMkLst>
        </pc:grpChg>
        <pc:grpChg chg="mod">
          <ac:chgData name="Batool, Nazre" userId="bb8bcf30-75a1-410b-8398-e76265c4dbbb" providerId="ADAL" clId="{92D386BA-CC59-4C1C-9507-8545F066B574}" dt="2024-10-01T19:28:37.175" v="713"/>
          <ac:grpSpMkLst>
            <pc:docMk/>
            <pc:sldMk cId="2471375932" sldId="368"/>
            <ac:grpSpMk id="11" creationId="{A1F54A9F-36FA-B842-CD79-E086DBE59349}"/>
          </ac:grpSpMkLst>
        </pc:grpChg>
        <pc:grpChg chg="mod">
          <ac:chgData name="Batool, Nazre" userId="bb8bcf30-75a1-410b-8398-e76265c4dbbb" providerId="ADAL" clId="{92D386BA-CC59-4C1C-9507-8545F066B574}" dt="2024-10-02T22:21:14.475" v="3492" actId="1076"/>
          <ac:grpSpMkLst>
            <pc:docMk/>
            <pc:sldMk cId="2471375932" sldId="368"/>
            <ac:grpSpMk id="21" creationId="{B853C00D-02B0-7675-6ADA-2CECC3071A05}"/>
          </ac:grpSpMkLst>
        </pc:grpChg>
        <pc:grpChg chg="add del mod">
          <ac:chgData name="Batool, Nazre" userId="bb8bcf30-75a1-410b-8398-e76265c4dbbb" providerId="ADAL" clId="{92D386BA-CC59-4C1C-9507-8545F066B574}" dt="2024-10-01T19:44:27.818" v="737" actId="478"/>
          <ac:grpSpMkLst>
            <pc:docMk/>
            <pc:sldMk cId="2471375932" sldId="368"/>
            <ac:grpSpMk id="22" creationId="{1D8ADA37-DAF8-19F9-23B3-9B1884ADB5A6}"/>
          </ac:grpSpMkLst>
        </pc:grpChg>
        <pc:grpChg chg="mod">
          <ac:chgData name="Batool, Nazre" userId="bb8bcf30-75a1-410b-8398-e76265c4dbbb" providerId="ADAL" clId="{92D386BA-CC59-4C1C-9507-8545F066B574}" dt="2024-10-02T22:20:45.430" v="3455" actId="1076"/>
          <ac:grpSpMkLst>
            <pc:docMk/>
            <pc:sldMk cId="2471375932" sldId="368"/>
            <ac:grpSpMk id="27" creationId="{5D234F3A-C30E-4F9B-31BB-C98D3721AB90}"/>
          </ac:grpSpMkLst>
        </pc:grpChg>
        <pc:grpChg chg="add del mod">
          <ac:chgData name="Batool, Nazre" userId="bb8bcf30-75a1-410b-8398-e76265c4dbbb" providerId="ADAL" clId="{92D386BA-CC59-4C1C-9507-8545F066B574}" dt="2024-10-01T19:44:16.923" v="735" actId="478"/>
          <ac:grpSpMkLst>
            <pc:docMk/>
            <pc:sldMk cId="2471375932" sldId="368"/>
            <ac:grpSpMk id="29" creationId="{7A32B962-8BAE-8879-02A3-5B5153CB25A5}"/>
          </ac:grpSpMkLst>
        </pc:grpChg>
        <pc:picChg chg="add mod ord">
          <ac:chgData name="Batool, Nazre" userId="bb8bcf30-75a1-410b-8398-e76265c4dbbb" providerId="ADAL" clId="{92D386BA-CC59-4C1C-9507-8545F066B574}" dt="2024-10-01T19:45:18.143" v="749" actId="167"/>
          <ac:picMkLst>
            <pc:docMk/>
            <pc:sldMk cId="2471375932" sldId="368"/>
            <ac:picMk id="44" creationId="{E6A81A63-271D-5A21-020D-A87C83E88513}"/>
          </ac:picMkLst>
        </pc:pic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2" creationId="{10FCA159-20B8-D810-F107-37D9ED320133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3" creationId="{2AA0DB40-2828-13EB-ECAE-3E915E3686BD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4" creationId="{125AB236-965B-EE46-3209-E130E9D1FDC5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5" creationId="{1AAB4466-F4BC-4416-52D3-654517260F92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6" creationId="{926CB19D-CEB8-2F8B-79E5-1526A70EF424}"/>
          </ac:cxnSpMkLst>
        </pc:cxnChg>
        <pc:cxnChg chg="mod">
          <ac:chgData name="Batool, Nazre" userId="bb8bcf30-75a1-410b-8398-e76265c4dbbb" providerId="ADAL" clId="{92D386BA-CC59-4C1C-9507-8545F066B574}" dt="2024-10-01T19:44:08.930" v="733" actId="478"/>
          <ac:cxnSpMkLst>
            <pc:docMk/>
            <pc:sldMk cId="2471375932" sldId="368"/>
            <ac:cxnSpMk id="17" creationId="{4EF4AAC6-BCAE-7383-B316-0146AE66CFE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8" creationId="{29F1C558-4DDA-B4E2-0C12-5D7E22E32DC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9" creationId="{DF48DA2A-CC29-457F-BD9A-CF62F46E2DCF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0" creationId="{1FA8757F-C3CA-FE7C-5B76-BD87AF2596E8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1" creationId="{4B0533A1-58C0-6FA0-E6A3-1BAA233E336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4" creationId="{AA550F7C-DAEB-7CFE-05CC-294DB154BBEB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5" creationId="{25E2CB2D-FF84-D666-E7D6-A3EE903E707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6" creationId="{1F701592-D405-9369-CED9-BD131DD07DA2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7" creationId="{1CDE3ABB-ED5A-D5D4-E839-50F6CB373AC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1" creationId="{D60C8F25-F8D0-B244-A6AD-DDDC933130ED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2" creationId="{A15341A4-1590-7572-3B47-0F591CB338E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3" creationId="{6BB2E5B9-D650-99B2-419D-39C1D2BE8568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4" creationId="{E57114E2-73B1-36C2-2BC1-A5D8B8DEC820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5" creationId="{BD312E7C-D949-5622-F36A-7D7B2D777494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6" creationId="{35B7CD50-A5B2-A5CC-6FC7-D068D9C700EA}"/>
          </ac:cxnSpMkLst>
        </pc:cxnChg>
      </pc:sldChg>
      <pc:sldChg chg="del">
        <pc:chgData name="Batool, Nazre" userId="bb8bcf30-75a1-410b-8398-e76265c4dbbb" providerId="ADAL" clId="{92D386BA-CC59-4C1C-9507-8545F066B574}" dt="2024-10-01T18:52:00.687" v="238" actId="2696"/>
        <pc:sldMkLst>
          <pc:docMk/>
          <pc:sldMk cId="498711587" sldId="369"/>
        </pc:sldMkLst>
      </pc:sldChg>
      <pc:sldChg chg="modSp mod">
        <pc:chgData name="Batool, Nazre" userId="bb8bcf30-75a1-410b-8398-e76265c4dbbb" providerId="ADAL" clId="{92D386BA-CC59-4C1C-9507-8545F066B574}" dt="2024-10-02T22:07:54.041" v="3244" actId="20577"/>
        <pc:sldMkLst>
          <pc:docMk/>
          <pc:sldMk cId="1504766150" sldId="370"/>
        </pc:sldMkLst>
        <pc:spChg chg="mod">
          <ac:chgData name="Batool, Nazre" userId="bb8bcf30-75a1-410b-8398-e76265c4dbbb" providerId="ADAL" clId="{92D386BA-CC59-4C1C-9507-8545F066B574}" dt="2024-10-02T22:07:54.041" v="3244" actId="20577"/>
          <ac:spMkLst>
            <pc:docMk/>
            <pc:sldMk cId="1504766150" sldId="370"/>
            <ac:spMk id="3" creationId="{94D0EB80-0155-FE70-7181-FA6803A4FECA}"/>
          </ac:spMkLst>
        </pc:spChg>
      </pc:sldChg>
      <pc:sldChg chg="addSp modSp mod">
        <pc:chgData name="Batool, Nazre" userId="bb8bcf30-75a1-410b-8398-e76265c4dbbb" providerId="ADAL" clId="{92D386BA-CC59-4C1C-9507-8545F066B574}" dt="2024-10-02T22:12:03.687" v="3316" actId="1076"/>
        <pc:sldMkLst>
          <pc:docMk/>
          <pc:sldMk cId="4266132265" sldId="371"/>
        </pc:sldMkLst>
        <pc:spChg chg="mod">
          <ac:chgData name="Batool, Nazre" userId="bb8bcf30-75a1-410b-8398-e76265c4dbbb" providerId="ADAL" clId="{92D386BA-CC59-4C1C-9507-8545F066B574}" dt="2024-10-01T18:13:29.605" v="58" actId="20577"/>
          <ac:spMkLst>
            <pc:docMk/>
            <pc:sldMk cId="4266132265" sldId="371"/>
            <ac:spMk id="3" creationId="{94D0EB80-0155-FE70-7181-FA6803A4FECA}"/>
          </ac:spMkLst>
        </pc:spChg>
        <pc:picChg chg="add mod">
          <ac:chgData name="Batool, Nazre" userId="bb8bcf30-75a1-410b-8398-e76265c4dbbb" providerId="ADAL" clId="{92D386BA-CC59-4C1C-9507-8545F066B574}" dt="2024-10-02T22:12:03.687" v="3316" actId="1076"/>
          <ac:picMkLst>
            <pc:docMk/>
            <pc:sldMk cId="4266132265" sldId="371"/>
            <ac:picMk id="2" creationId="{EAB4CB78-1D9D-A82E-8E99-3CE5CC655DA7}"/>
          </ac:picMkLst>
        </pc:picChg>
        <pc:picChg chg="add mod">
          <ac:chgData name="Batool, Nazre" userId="bb8bcf30-75a1-410b-8398-e76265c4dbbb" providerId="ADAL" clId="{92D386BA-CC59-4C1C-9507-8545F066B574}" dt="2024-10-02T22:11:32.550" v="3315" actId="1076"/>
          <ac:picMkLst>
            <pc:docMk/>
            <pc:sldMk cId="4266132265" sldId="371"/>
            <ac:picMk id="2050" creationId="{FEC9272F-0E5A-4BB8-9C99-5BEF48D0388D}"/>
          </ac:picMkLst>
        </pc:picChg>
      </pc:sldChg>
      <pc:sldChg chg="addSp delSp modSp mod">
        <pc:chgData name="Batool, Nazre" userId="bb8bcf30-75a1-410b-8398-e76265c4dbbb" providerId="ADAL" clId="{92D386BA-CC59-4C1C-9507-8545F066B574}" dt="2024-10-01T19:06:21.648" v="454" actId="1076"/>
        <pc:sldMkLst>
          <pc:docMk/>
          <pc:sldMk cId="2484187906" sldId="372"/>
        </pc:sldMkLst>
        <pc:spChg chg="mod">
          <ac:chgData name="Batool, Nazre" userId="bb8bcf30-75a1-410b-8398-e76265c4dbbb" providerId="ADAL" clId="{92D386BA-CC59-4C1C-9507-8545F066B574}" dt="2024-10-01T19:06:15.733" v="451" actId="14100"/>
          <ac:spMkLst>
            <pc:docMk/>
            <pc:sldMk cId="2484187906" sldId="372"/>
            <ac:spMk id="3" creationId="{94D0EB80-0155-FE70-7181-FA6803A4FECA}"/>
          </ac:spMkLst>
        </pc:spChg>
        <pc:spChg chg="del">
          <ac:chgData name="Batool, Nazre" userId="bb8bcf30-75a1-410b-8398-e76265c4dbbb" providerId="ADAL" clId="{92D386BA-CC59-4C1C-9507-8545F066B574}" dt="2024-10-01T18:15:05.279" v="64" actId="478"/>
          <ac:spMkLst>
            <pc:docMk/>
            <pc:sldMk cId="2484187906" sldId="372"/>
            <ac:spMk id="7" creationId="{4C3C47D8-E642-1486-64D7-1D7FAC36E606}"/>
          </ac:spMkLst>
        </pc:spChg>
        <pc:picChg chg="del">
          <ac:chgData name="Batool, Nazre" userId="bb8bcf30-75a1-410b-8398-e76265c4dbbb" providerId="ADAL" clId="{92D386BA-CC59-4C1C-9507-8545F066B574}" dt="2024-10-01T18:15:02.303" v="63" actId="478"/>
          <ac:picMkLst>
            <pc:docMk/>
            <pc:sldMk cId="2484187906" sldId="372"/>
            <ac:picMk id="5" creationId="{67352122-14C6-F16E-C70F-9AB78D035C04}"/>
          </ac:picMkLst>
        </pc:picChg>
        <pc:picChg chg="add mod">
          <ac:chgData name="Batool, Nazre" userId="bb8bcf30-75a1-410b-8398-e76265c4dbbb" providerId="ADAL" clId="{92D386BA-CC59-4C1C-9507-8545F066B574}" dt="2024-10-01T19:06:21.648" v="454" actId="1076"/>
          <ac:picMkLst>
            <pc:docMk/>
            <pc:sldMk cId="2484187906" sldId="372"/>
            <ac:picMk id="1026" creationId="{E303A1F4-2708-3FC4-EC43-369D0144F9B0}"/>
          </ac:picMkLst>
        </pc:picChg>
        <pc:picChg chg="add mod">
          <ac:chgData name="Batool, Nazre" userId="bb8bcf30-75a1-410b-8398-e76265c4dbbb" providerId="ADAL" clId="{92D386BA-CC59-4C1C-9507-8545F066B574}" dt="2024-10-01T19:06:19.922" v="453" actId="1076"/>
          <ac:picMkLst>
            <pc:docMk/>
            <pc:sldMk cId="2484187906" sldId="372"/>
            <ac:picMk id="1027" creationId="{7BBBCACB-4B60-617A-3E8A-AD480C7EB796}"/>
          </ac:picMkLst>
        </pc:picChg>
      </pc:sldChg>
      <pc:sldChg chg="addSp modSp add del mod ord">
        <pc:chgData name="Batool, Nazre" userId="bb8bcf30-75a1-410b-8398-e76265c4dbbb" providerId="ADAL" clId="{92D386BA-CC59-4C1C-9507-8545F066B574}" dt="2024-10-02T21:17:52.131" v="2522"/>
        <pc:sldMkLst>
          <pc:docMk/>
          <pc:sldMk cId="3342138855" sldId="373"/>
        </pc:sldMkLst>
        <pc:spChg chg="mod">
          <ac:chgData name="Batool, Nazre" userId="bb8bcf30-75a1-410b-8398-e76265c4dbbb" providerId="ADAL" clId="{92D386BA-CC59-4C1C-9507-8545F066B574}" dt="2024-10-02T19:34:07.479" v="2253" actId="5793"/>
          <ac:spMkLst>
            <pc:docMk/>
            <pc:sldMk cId="3342138855" sldId="373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8:52:25.733" v="295" actId="6549"/>
          <ac:spMkLst>
            <pc:docMk/>
            <pc:sldMk cId="3342138855" sldId="373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1T18:54:42.675" v="314" actId="14100"/>
          <ac:spMkLst>
            <pc:docMk/>
            <pc:sldMk cId="3342138855" sldId="373"/>
            <ac:spMk id="5" creationId="{4233DDB9-322A-241A-7A0B-3E93A1DC7B08}"/>
          </ac:spMkLst>
        </pc:spChg>
        <pc:picChg chg="add mod">
          <ac:chgData name="Batool, Nazre" userId="bb8bcf30-75a1-410b-8398-e76265c4dbbb" providerId="ADAL" clId="{92D386BA-CC59-4C1C-9507-8545F066B574}" dt="2024-10-01T18:55:14.293" v="318" actId="1076"/>
          <ac:picMkLst>
            <pc:docMk/>
            <pc:sldMk cId="3342138855" sldId="373"/>
            <ac:picMk id="2050" creationId="{18F9C060-5944-04B8-CA35-A29E4F52F896}"/>
          </ac:picMkLst>
        </pc:picChg>
      </pc:sldChg>
      <pc:sldChg chg="addSp delSp modSp add del mod">
        <pc:chgData name="Batool, Nazre" userId="bb8bcf30-75a1-410b-8398-e76265c4dbbb" providerId="ADAL" clId="{92D386BA-CC59-4C1C-9507-8545F066B574}" dt="2024-10-01T19:18:27.175" v="564" actId="47"/>
        <pc:sldMkLst>
          <pc:docMk/>
          <pc:sldMk cId="583856642" sldId="374"/>
        </pc:sldMkLst>
        <pc:spChg chg="add mod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2" creationId="{7B3ADA08-5277-7747-8754-47DF81770B77}"/>
          </ac:spMkLst>
        </pc:spChg>
        <pc:spChg chg="del mod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3" creationId="{94D0EB80-0155-FE70-7181-FA6803A4FECA}"/>
          </ac:spMkLst>
        </pc:spChg>
        <pc:spChg chg="del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4" creationId="{39ACD579-F9B2-9736-27BF-0C1D82F7FC0D}"/>
          </ac:spMkLst>
        </pc:spChg>
        <pc:spChg chg="del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12" creationId="{18CF03CD-D871-6244-CAF6-D9529C3BB13A}"/>
          </ac:spMkLst>
        </pc:spChg>
        <pc:picChg chg="del">
          <ac:chgData name="Batool, Nazre" userId="bb8bcf30-75a1-410b-8398-e76265c4dbbb" providerId="ADAL" clId="{92D386BA-CC59-4C1C-9507-8545F066B574}" dt="2024-10-01T19:12:20.483" v="520" actId="478"/>
          <ac:picMkLst>
            <pc:docMk/>
            <pc:sldMk cId="583856642" sldId="374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1T19:12:20.483" v="520" actId="478"/>
          <ac:picMkLst>
            <pc:docMk/>
            <pc:sldMk cId="583856642" sldId="374"/>
            <ac:picMk id="11" creationId="{F47884BB-F0D0-B549-5D12-39AC297BCED1}"/>
          </ac:picMkLst>
        </pc:picChg>
      </pc:sldChg>
      <pc:sldChg chg="modSp add mod">
        <pc:chgData name="Batool, Nazre" userId="bb8bcf30-75a1-410b-8398-e76265c4dbbb" providerId="ADAL" clId="{92D386BA-CC59-4C1C-9507-8545F066B574}" dt="2024-10-02T21:51:16.323" v="2911" actId="20577"/>
        <pc:sldMkLst>
          <pc:docMk/>
          <pc:sldMk cId="4264152477" sldId="375"/>
        </pc:sldMkLst>
        <pc:spChg chg="mod">
          <ac:chgData name="Batool, Nazre" userId="bb8bcf30-75a1-410b-8398-e76265c4dbbb" providerId="ADAL" clId="{92D386BA-CC59-4C1C-9507-8545F066B574}" dt="2024-10-02T21:51:16.323" v="2911" actId="20577"/>
          <ac:spMkLst>
            <pc:docMk/>
            <pc:sldMk cId="4264152477" sldId="375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2T20:02:36.252" v="2352" actId="1076"/>
          <ac:spMkLst>
            <pc:docMk/>
            <pc:sldMk cId="4264152477" sldId="375"/>
            <ac:spMk id="12" creationId="{18CF03CD-D871-6244-CAF6-D9529C3BB13A}"/>
          </ac:spMkLst>
        </pc:spChg>
        <pc:picChg chg="mod">
          <ac:chgData name="Batool, Nazre" userId="bb8bcf30-75a1-410b-8398-e76265c4dbbb" providerId="ADAL" clId="{92D386BA-CC59-4C1C-9507-8545F066B574}" dt="2024-10-02T20:02:43.131" v="2354" actId="1076"/>
          <ac:picMkLst>
            <pc:docMk/>
            <pc:sldMk cId="4264152477" sldId="375"/>
            <ac:picMk id="10" creationId="{8850B1F5-8813-5FEB-DD77-39E802395514}"/>
          </ac:picMkLst>
        </pc:picChg>
        <pc:picChg chg="mod">
          <ac:chgData name="Batool, Nazre" userId="bb8bcf30-75a1-410b-8398-e76265c4dbbb" providerId="ADAL" clId="{92D386BA-CC59-4C1C-9507-8545F066B574}" dt="2024-10-02T20:02:29.548" v="2350" actId="1076"/>
          <ac:picMkLst>
            <pc:docMk/>
            <pc:sldMk cId="4264152477" sldId="375"/>
            <ac:picMk id="11" creationId="{F47884BB-F0D0-B549-5D12-39AC297BCED1}"/>
          </ac:picMkLst>
        </pc:picChg>
      </pc:sldChg>
      <pc:sldChg chg="add del">
        <pc:chgData name="Batool, Nazre" userId="bb8bcf30-75a1-410b-8398-e76265c4dbbb" providerId="ADAL" clId="{92D386BA-CC59-4C1C-9507-8545F066B574}" dt="2024-10-01T22:34:35.273" v="2081" actId="47"/>
        <pc:sldMkLst>
          <pc:docMk/>
          <pc:sldMk cId="2968580685" sldId="376"/>
        </pc:sldMkLst>
      </pc:sldChg>
      <pc:sldChg chg="add del">
        <pc:chgData name="Batool, Nazre" userId="bb8bcf30-75a1-410b-8398-e76265c4dbbb" providerId="ADAL" clId="{92D386BA-CC59-4C1C-9507-8545F066B574}" dt="2024-10-01T19:18:27.175" v="564" actId="47"/>
        <pc:sldMkLst>
          <pc:docMk/>
          <pc:sldMk cId="806268224" sldId="377"/>
        </pc:sldMkLst>
      </pc:sldChg>
      <pc:sldChg chg="addSp modSp add mod">
        <pc:chgData name="Batool, Nazre" userId="bb8bcf30-75a1-410b-8398-e76265c4dbbb" providerId="ADAL" clId="{92D386BA-CC59-4C1C-9507-8545F066B574}" dt="2024-10-01T19:14:38.647" v="539" actId="403"/>
        <pc:sldMkLst>
          <pc:docMk/>
          <pc:sldMk cId="2784467515" sldId="378"/>
        </pc:sldMkLst>
        <pc:spChg chg="add mod">
          <ac:chgData name="Batool, Nazre" userId="bb8bcf30-75a1-410b-8398-e76265c4dbbb" providerId="ADAL" clId="{92D386BA-CC59-4C1C-9507-8545F066B574}" dt="2024-10-01T19:14:38.647" v="539" actId="403"/>
          <ac:spMkLst>
            <pc:docMk/>
            <pc:sldMk cId="2784467515" sldId="378"/>
            <ac:spMk id="3" creationId="{24DE4275-B218-4041-80C8-409414F1910A}"/>
          </ac:spMkLst>
        </pc:spChg>
        <pc:picChg chg="add mod">
          <ac:chgData name="Batool, Nazre" userId="bb8bcf30-75a1-410b-8398-e76265c4dbbb" providerId="ADAL" clId="{92D386BA-CC59-4C1C-9507-8545F066B574}" dt="2024-10-01T19:14:26.428" v="534" actId="1076"/>
          <ac:picMkLst>
            <pc:docMk/>
            <pc:sldMk cId="2784467515" sldId="378"/>
            <ac:picMk id="4098" creationId="{CB28AC9E-6E74-5719-C779-9879FD7BF593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21:05.748" v="1858" actId="6549"/>
        <pc:sldMkLst>
          <pc:docMk/>
          <pc:sldMk cId="4109889149" sldId="379"/>
        </pc:sldMkLst>
        <pc:spChg chg="mod">
          <ac:chgData name="Batool, Nazre" userId="bb8bcf30-75a1-410b-8398-e76265c4dbbb" providerId="ADAL" clId="{92D386BA-CC59-4C1C-9507-8545F066B574}" dt="2024-10-01T22:21:05.748" v="1858" actId="6549"/>
          <ac:spMkLst>
            <pc:docMk/>
            <pc:sldMk cId="4109889149" sldId="379"/>
            <ac:spMk id="3" creationId="{24DE4275-B218-4041-80C8-409414F1910A}"/>
          </ac:spMkLst>
        </pc:spChg>
        <pc:picChg chg="del mod">
          <ac:chgData name="Batool, Nazre" userId="bb8bcf30-75a1-410b-8398-e76265c4dbbb" providerId="ADAL" clId="{92D386BA-CC59-4C1C-9507-8545F066B574}" dt="2024-10-01T19:15:21.594" v="546" actId="478"/>
          <ac:picMkLst>
            <pc:docMk/>
            <pc:sldMk cId="4109889149" sldId="379"/>
            <ac:picMk id="4098" creationId="{CB28AC9E-6E74-5719-C779-9879FD7BF593}"/>
          </ac:picMkLst>
        </pc:picChg>
        <pc:picChg chg="add mod">
          <ac:chgData name="Batool, Nazre" userId="bb8bcf30-75a1-410b-8398-e76265c4dbbb" providerId="ADAL" clId="{92D386BA-CC59-4C1C-9507-8545F066B574}" dt="2024-10-01T19:15:28.875" v="547" actId="14100"/>
          <ac:picMkLst>
            <pc:docMk/>
            <pc:sldMk cId="4109889149" sldId="379"/>
            <ac:picMk id="5122" creationId="{B9584C41-B8F9-7A95-A379-E27F79D31B5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20:09.017" v="1791" actId="20577"/>
        <pc:sldMkLst>
          <pc:docMk/>
          <pc:sldMk cId="1697328871" sldId="380"/>
        </pc:sldMkLst>
        <pc:spChg chg="mod">
          <ac:chgData name="Batool, Nazre" userId="bb8bcf30-75a1-410b-8398-e76265c4dbbb" providerId="ADAL" clId="{92D386BA-CC59-4C1C-9507-8545F066B574}" dt="2024-10-01T22:20:09.017" v="1791" actId="20577"/>
          <ac:spMkLst>
            <pc:docMk/>
            <pc:sldMk cId="1697328871" sldId="380"/>
            <ac:spMk id="3" creationId="{24DE4275-B218-4041-80C8-409414F1910A}"/>
          </ac:spMkLst>
        </pc:spChg>
        <pc:picChg chg="del">
          <ac:chgData name="Batool, Nazre" userId="bb8bcf30-75a1-410b-8398-e76265c4dbbb" providerId="ADAL" clId="{92D386BA-CC59-4C1C-9507-8545F066B574}" dt="2024-10-01T19:16:21.338" v="554" actId="478"/>
          <ac:picMkLst>
            <pc:docMk/>
            <pc:sldMk cId="1697328871" sldId="380"/>
            <ac:picMk id="5122" creationId="{B9584C41-B8F9-7A95-A379-E27F79D31B5C}"/>
          </ac:picMkLst>
        </pc:picChg>
        <pc:picChg chg="add mod">
          <ac:chgData name="Batool, Nazre" userId="bb8bcf30-75a1-410b-8398-e76265c4dbbb" providerId="ADAL" clId="{92D386BA-CC59-4C1C-9507-8545F066B574}" dt="2024-10-01T19:16:32.481" v="557" actId="14100"/>
          <ac:picMkLst>
            <pc:docMk/>
            <pc:sldMk cId="1697328871" sldId="380"/>
            <ac:picMk id="6146" creationId="{8CCFB2E5-1596-3D70-2CCC-2612B69C53D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47:50.993" v="2161"/>
        <pc:sldMkLst>
          <pc:docMk/>
          <pc:sldMk cId="1959476441" sldId="381"/>
        </pc:sldMkLst>
        <pc:spChg chg="add mod">
          <ac:chgData name="Batool, Nazre" userId="bb8bcf30-75a1-410b-8398-e76265c4dbbb" providerId="ADAL" clId="{92D386BA-CC59-4C1C-9507-8545F066B574}" dt="2024-10-01T22:45:40.189" v="2149" actId="1076"/>
          <ac:spMkLst>
            <pc:docMk/>
            <pc:sldMk cId="1959476441" sldId="381"/>
            <ac:spMk id="2" creationId="{820EEB03-1B5B-F4EF-2FC7-B300EDC6960F}"/>
          </ac:spMkLst>
        </pc:spChg>
        <pc:spChg chg="mod">
          <ac:chgData name="Batool, Nazre" userId="bb8bcf30-75a1-410b-8398-e76265c4dbbb" providerId="ADAL" clId="{92D386BA-CC59-4C1C-9507-8545F066B574}" dt="2024-10-01T22:39:16.191" v="2119" actId="21"/>
          <ac:spMkLst>
            <pc:docMk/>
            <pc:sldMk cId="1959476441" sldId="381"/>
            <ac:spMk id="3" creationId="{94D0EB80-0155-FE70-7181-FA6803A4FECA}"/>
          </ac:spMkLst>
        </pc:spChg>
        <pc:spChg chg="add mod">
          <ac:chgData name="Batool, Nazre" userId="bb8bcf30-75a1-410b-8398-e76265c4dbbb" providerId="ADAL" clId="{92D386BA-CC59-4C1C-9507-8545F066B574}" dt="2024-10-01T22:47:50.993" v="2161"/>
          <ac:spMkLst>
            <pc:docMk/>
            <pc:sldMk cId="1959476441" sldId="381"/>
            <ac:spMk id="5" creationId="{4BFB481C-B67C-38A7-2358-ACD9A24967C7}"/>
          </ac:spMkLst>
        </pc:spChg>
        <pc:picChg chg="add del mod">
          <ac:chgData name="Batool, Nazre" userId="bb8bcf30-75a1-410b-8398-e76265c4dbbb" providerId="ADAL" clId="{92D386BA-CC59-4C1C-9507-8545F066B574}" dt="2024-10-01T22:45:34.686" v="2148" actId="478"/>
          <ac:picMkLst>
            <pc:docMk/>
            <pc:sldMk cId="1959476441" sldId="381"/>
            <ac:picMk id="1026" creationId="{930643C9-2EA7-4A76-A0A9-53E3504B8DF5}"/>
          </ac:picMkLst>
        </pc:picChg>
        <pc:picChg chg="add mod">
          <ac:chgData name="Batool, Nazre" userId="bb8bcf30-75a1-410b-8398-e76265c4dbbb" providerId="ADAL" clId="{92D386BA-CC59-4C1C-9507-8545F066B574}" dt="2024-10-01T22:46:23.189" v="2160" actId="14100"/>
          <ac:picMkLst>
            <pc:docMk/>
            <pc:sldMk cId="1959476441" sldId="381"/>
            <ac:picMk id="1028" creationId="{FF5518B4-4250-1474-0CF3-2D4381D715BC}"/>
          </ac:picMkLst>
        </pc:picChg>
        <pc:picChg chg="add mod">
          <ac:chgData name="Batool, Nazre" userId="bb8bcf30-75a1-410b-8398-e76265c4dbbb" providerId="ADAL" clId="{92D386BA-CC59-4C1C-9507-8545F066B574}" dt="2024-10-01T22:45:57.003" v="2153" actId="1076"/>
          <ac:picMkLst>
            <pc:docMk/>
            <pc:sldMk cId="1959476441" sldId="381"/>
            <ac:picMk id="7170" creationId="{EAF0C892-C41F-C140-1CCA-3791A0D70464}"/>
          </ac:picMkLst>
        </pc:picChg>
        <pc:picChg chg="add mod">
          <ac:chgData name="Batool, Nazre" userId="bb8bcf30-75a1-410b-8398-e76265c4dbbb" providerId="ADAL" clId="{92D386BA-CC59-4C1C-9507-8545F066B574}" dt="2024-10-01T22:45:59.484" v="2154" actId="1076"/>
          <ac:picMkLst>
            <pc:docMk/>
            <pc:sldMk cId="1959476441" sldId="381"/>
            <ac:picMk id="7171" creationId="{CD3E03D7-600C-DA4F-2803-36C35EC1732B}"/>
          </ac:picMkLst>
        </pc:picChg>
      </pc:sldChg>
      <pc:sldChg chg="modSp add mod">
        <pc:chgData name="Batool, Nazre" userId="bb8bcf30-75a1-410b-8398-e76265c4dbbb" providerId="ADAL" clId="{92D386BA-CC59-4C1C-9507-8545F066B574}" dt="2024-10-02T19:31:42.102" v="2187" actId="5793"/>
        <pc:sldMkLst>
          <pc:docMk/>
          <pc:sldMk cId="2002299274" sldId="382"/>
        </pc:sldMkLst>
        <pc:spChg chg="mod">
          <ac:chgData name="Batool, Nazre" userId="bb8bcf30-75a1-410b-8398-e76265c4dbbb" providerId="ADAL" clId="{92D386BA-CC59-4C1C-9507-8545F066B574}" dt="2024-10-02T19:31:42.102" v="2187" actId="5793"/>
          <ac:spMkLst>
            <pc:docMk/>
            <pc:sldMk cId="2002299274" sldId="382"/>
            <ac:spMk id="3" creationId="{94D0EB80-0155-FE70-7181-FA6803A4FECA}"/>
          </ac:spMkLst>
        </pc:spChg>
      </pc:sldChg>
      <pc:sldChg chg="addSp delSp modSp add mod delAnim">
        <pc:chgData name="Batool, Nazre" userId="bb8bcf30-75a1-410b-8398-e76265c4dbbb" providerId="ADAL" clId="{92D386BA-CC59-4C1C-9507-8545F066B574}" dt="2024-10-02T22:26:58.533" v="3529" actId="21"/>
        <pc:sldMkLst>
          <pc:docMk/>
          <pc:sldMk cId="4139630518" sldId="383"/>
        </pc:sldMkLst>
        <pc:spChg chg="del mod">
          <ac:chgData name="Batool, Nazre" userId="bb8bcf30-75a1-410b-8398-e76265c4dbbb" providerId="ADAL" clId="{92D386BA-CC59-4C1C-9507-8545F066B574}" dt="2024-10-02T20:00:59.843" v="2313" actId="478"/>
          <ac:spMkLst>
            <pc:docMk/>
            <pc:sldMk cId="4139630518" sldId="383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2T19:44:04.640" v="2278" actId="6549"/>
          <ac:spMkLst>
            <pc:docMk/>
            <pc:sldMk cId="4139630518" sldId="383"/>
            <ac:spMk id="4" creationId="{39ACD579-F9B2-9736-27BF-0C1D82F7FC0D}"/>
          </ac:spMkLst>
        </pc:spChg>
        <pc:spChg chg="mod">
          <ac:chgData name="Batool, Nazre" userId="bb8bcf30-75a1-410b-8398-e76265c4dbbb" providerId="ADAL" clId="{92D386BA-CC59-4C1C-9507-8545F066B574}" dt="2024-10-02T19:44:15.287" v="2280"/>
          <ac:spMkLst>
            <pc:docMk/>
            <pc:sldMk cId="4139630518" sldId="383"/>
            <ac:spMk id="5" creationId="{B612EB88-51D0-167C-DF76-53CB67DD4703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7" creationId="{70341A76-1DD3-4168-4CFC-63841E0A4328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28" creationId="{85F30016-9BCB-2736-A961-D063A6028759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7" creationId="{4CD5896A-3C15-B4DE-C9D1-D392F28AE6E3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8" creationId="{B8F5D975-5317-F890-5F60-2638C662C631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9" creationId="{729B6E14-16E4-7096-882A-09D4FAE46D97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0" creationId="{51370FD8-12C9-41F8-1253-1F992A9CFCBA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1" creationId="{1451BA72-EADE-51B9-47C6-D6807833FE2B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2" creationId="{2D60382F-6622-A71F-40D0-9B50D2126ADE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3" creationId="{1209719D-2410-8CCB-49FB-C66D430E2056}"/>
          </ac:spMkLst>
        </pc:spChg>
        <pc:spChg chg="add del mod">
          <ac:chgData name="Batool, Nazre" userId="bb8bcf30-75a1-410b-8398-e76265c4dbbb" providerId="ADAL" clId="{92D386BA-CC59-4C1C-9507-8545F066B574}" dt="2024-10-02T19:45:35.672" v="2304"/>
          <ac:spMkLst>
            <pc:docMk/>
            <pc:sldMk cId="4139630518" sldId="383"/>
            <ac:spMk id="48" creationId="{118D19EC-9C4F-618A-E6FD-748ADB992A01}"/>
          </ac:spMkLst>
        </pc:spChg>
        <pc:spChg chg="add del mod">
          <ac:chgData name="Batool, Nazre" userId="bb8bcf30-75a1-410b-8398-e76265c4dbbb" providerId="ADAL" clId="{92D386BA-CC59-4C1C-9507-8545F066B574}" dt="2024-10-02T20:01:06.527" v="2314" actId="478"/>
          <ac:spMkLst>
            <pc:docMk/>
            <pc:sldMk cId="4139630518" sldId="383"/>
            <ac:spMk id="53" creationId="{72583B2F-EEF7-091E-428B-67961C742A5A}"/>
          </ac:spMkLst>
        </pc:spChg>
        <pc:spChg chg="add mod">
          <ac:chgData name="Batool, Nazre" userId="bb8bcf30-75a1-410b-8398-e76265c4dbbb" providerId="ADAL" clId="{92D386BA-CC59-4C1C-9507-8545F066B574}" dt="2024-10-02T22:26:54.468" v="3526" actId="1076"/>
          <ac:spMkLst>
            <pc:docMk/>
            <pc:sldMk cId="4139630518" sldId="383"/>
            <ac:spMk id="54" creationId="{57601E84-91C4-FD6D-FF73-E512B3325B7A}"/>
          </ac:spMkLst>
        </pc:spChg>
        <pc:spChg chg="add mod">
          <ac:chgData name="Batool, Nazre" userId="bb8bcf30-75a1-410b-8398-e76265c4dbbb" providerId="ADAL" clId="{92D386BA-CC59-4C1C-9507-8545F066B574}" dt="2024-10-02T20:05:07.455" v="2490" actId="14100"/>
          <ac:spMkLst>
            <pc:docMk/>
            <pc:sldMk cId="4139630518" sldId="383"/>
            <ac:spMk id="55" creationId="{7B94B3C3-343C-6EA6-57D8-DA3436928D70}"/>
          </ac:spMkLst>
        </pc:spChg>
        <pc:spChg chg="add mod">
          <ac:chgData name="Batool, Nazre" userId="bb8bcf30-75a1-410b-8398-e76265c4dbbb" providerId="ADAL" clId="{92D386BA-CC59-4C1C-9507-8545F066B574}" dt="2024-10-02T22:25:01.685" v="3511"/>
          <ac:spMkLst>
            <pc:docMk/>
            <pc:sldMk cId="4139630518" sldId="383"/>
            <ac:spMk id="58" creationId="{5E6B8D70-E415-EDB2-78A1-99D9F47484E7}"/>
          </ac:spMkLst>
        </pc:spChg>
        <pc:grpChg chg="add del mod">
          <ac:chgData name="Batool, Nazre" userId="bb8bcf30-75a1-410b-8398-e76265c4dbbb" providerId="ADAL" clId="{92D386BA-CC59-4C1C-9507-8545F066B574}" dt="2024-10-02T19:45:35.665" v="2302" actId="478"/>
          <ac:grpSpMkLst>
            <pc:docMk/>
            <pc:sldMk cId="4139630518" sldId="383"/>
            <ac:grpSpMk id="2" creationId="{D4BE6638-6839-02D0-9850-E6C49663581E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29" creationId="{7A32B962-8BAE-8879-02A3-5B5153CB25A5}"/>
          </ac:grpSpMkLst>
        </pc:grpChg>
        <pc:picChg chg="add mod">
          <ac:chgData name="Batool, Nazre" userId="bb8bcf30-75a1-410b-8398-e76265c4dbbb" providerId="ADAL" clId="{92D386BA-CC59-4C1C-9507-8545F066B574}" dt="2024-10-02T22:26:54.468" v="3526" actId="1076"/>
          <ac:picMkLst>
            <pc:docMk/>
            <pc:sldMk cId="4139630518" sldId="383"/>
            <ac:picMk id="50" creationId="{B4DAADB0-1796-88BD-2ED7-2C55B3B30A10}"/>
          </ac:picMkLst>
        </pc:picChg>
        <pc:picChg chg="add mod">
          <ac:chgData name="Batool, Nazre" userId="bb8bcf30-75a1-410b-8398-e76265c4dbbb" providerId="ADAL" clId="{92D386BA-CC59-4C1C-9507-8545F066B574}" dt="2024-10-02T22:26:55.322" v="3527" actId="1076"/>
          <ac:picMkLst>
            <pc:docMk/>
            <pc:sldMk cId="4139630518" sldId="383"/>
            <ac:picMk id="51" creationId="{243FDBDF-A1D8-DB24-843A-9EEF90498A09}"/>
          </ac:picMkLst>
        </pc:picChg>
        <pc:picChg chg="add del mod">
          <ac:chgData name="Batool, Nazre" userId="bb8bcf30-75a1-410b-8398-e76265c4dbbb" providerId="ADAL" clId="{92D386BA-CC59-4C1C-9507-8545F066B574}" dt="2024-10-02T22:26:58.533" v="3529" actId="21"/>
          <ac:picMkLst>
            <pc:docMk/>
            <pc:sldMk cId="4139630518" sldId="383"/>
            <ac:picMk id="57" creationId="{45B0B6F9-47EA-EBB5-DB27-6280D726EF3C}"/>
          </ac:picMkLst>
        </pc:picChg>
        <pc:picChg chg="add mod">
          <ac:chgData name="Batool, Nazre" userId="bb8bcf30-75a1-410b-8398-e76265c4dbbb" providerId="ADAL" clId="{92D386BA-CC59-4C1C-9507-8545F066B574}" dt="2024-10-02T22:25:38.629" v="3516" actId="1076"/>
          <ac:picMkLst>
            <pc:docMk/>
            <pc:sldMk cId="4139630518" sldId="383"/>
            <ac:picMk id="59" creationId="{B6AB27A1-1313-572A-31C0-E406784F7E9D}"/>
          </ac:picMkLst>
        </pc:picChg>
        <pc:picChg chg="add mod">
          <ac:chgData name="Batool, Nazre" userId="bb8bcf30-75a1-410b-8398-e76265c4dbbb" providerId="ADAL" clId="{92D386BA-CC59-4C1C-9507-8545F066B574}" dt="2024-10-02T22:25:39.477" v="3518" actId="1076"/>
          <ac:picMkLst>
            <pc:docMk/>
            <pc:sldMk cId="4139630518" sldId="383"/>
            <ac:picMk id="60" creationId="{289F413B-9C72-3A62-4142-DB4827C13913}"/>
          </ac:picMkLst>
        </pc:picChg>
        <pc:picChg chg="add mod">
          <ac:chgData name="Batool, Nazre" userId="bb8bcf30-75a1-410b-8398-e76265c4dbbb" providerId="ADAL" clId="{92D386BA-CC59-4C1C-9507-8545F066B574}" dt="2024-10-02T22:25:39.919" v="3519" actId="1076"/>
          <ac:picMkLst>
            <pc:docMk/>
            <pc:sldMk cId="4139630518" sldId="383"/>
            <ac:picMk id="61" creationId="{B9990467-9C71-4AED-5F04-BE5CE62BB93A}"/>
          </ac:picMkLst>
        </pc:picChg>
        <pc:picChg chg="add mod">
          <ac:chgData name="Batool, Nazre" userId="bb8bcf30-75a1-410b-8398-e76265c4dbbb" providerId="ADAL" clId="{92D386BA-CC59-4C1C-9507-8545F066B574}" dt="2024-10-02T22:25:39.181" v="3517" actId="1076"/>
          <ac:picMkLst>
            <pc:docMk/>
            <pc:sldMk cId="4139630518" sldId="383"/>
            <ac:picMk id="62" creationId="{1C9D1E9E-08D4-35DE-80A4-07D77C90C55E}"/>
          </ac:picMkLst>
        </pc:pic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6" creationId="{D7DE34C4-27AC-C758-9483-65B8E1CF0A73}"/>
          </ac:cxnSpMkLst>
        </pc:cxnChg>
        <pc:cxnChg chg="mod">
          <ac:chgData name="Batool, Nazre" userId="bb8bcf30-75a1-410b-8398-e76265c4dbbb" providerId="ADAL" clId="{92D386BA-CC59-4C1C-9507-8545F066B574}" dt="2024-10-02T19:44:13.983" v="2279" actId="478"/>
          <ac:cxnSpMkLst>
            <pc:docMk/>
            <pc:sldMk cId="4139630518" sldId="383"/>
            <ac:cxnSpMk id="17" creationId="{4EF4AAC6-BCAE-7383-B316-0146AE66CFEA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4" creationId="{A9FC325A-108D-2B6D-1670-C0B948C4B97B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5" creationId="{2163758A-51D7-C4CB-9646-57C02ADD0236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6" creationId="{BC4A6787-096D-2F6D-0AD7-98589FB7DFA6}"/>
          </ac:cxnSpMkLst>
        </pc:cxnChg>
      </pc:sldChg>
      <pc:sldChg chg="add">
        <pc:chgData name="Batool, Nazre" userId="bb8bcf30-75a1-410b-8398-e76265c4dbbb" providerId="ADAL" clId="{92D386BA-CC59-4C1C-9507-8545F066B574}" dt="2024-10-01T19:56:04.704" v="751" actId="2890"/>
        <pc:sldMkLst>
          <pc:docMk/>
          <pc:sldMk cId="1919844417" sldId="384"/>
        </pc:sldMkLst>
      </pc:sldChg>
      <pc:sldChg chg="addSp modSp add mod ord">
        <pc:chgData name="Batool, Nazre" userId="bb8bcf30-75a1-410b-8398-e76265c4dbbb" providerId="ADAL" clId="{92D386BA-CC59-4C1C-9507-8545F066B574}" dt="2024-10-02T21:21:55.327" v="2597" actId="404"/>
        <pc:sldMkLst>
          <pc:docMk/>
          <pc:sldMk cId="1867384217" sldId="385"/>
        </pc:sldMkLst>
        <pc:spChg chg="mod">
          <ac:chgData name="Batool, Nazre" userId="bb8bcf30-75a1-410b-8398-e76265c4dbbb" providerId="ADAL" clId="{92D386BA-CC59-4C1C-9507-8545F066B574}" dt="2024-10-02T21:21:55.327" v="2597" actId="404"/>
          <ac:spMkLst>
            <pc:docMk/>
            <pc:sldMk cId="1867384217" sldId="385"/>
            <ac:spMk id="3" creationId="{94D0EB80-0155-FE70-7181-FA6803A4FECA}"/>
          </ac:spMkLst>
        </pc:spChg>
        <pc:picChg chg="add mod">
          <ac:chgData name="Batool, Nazre" userId="bb8bcf30-75a1-410b-8398-e76265c4dbbb" providerId="ADAL" clId="{92D386BA-CC59-4C1C-9507-8545F066B574}" dt="2024-10-01T22:25:19.011" v="1890" actId="14100"/>
          <ac:picMkLst>
            <pc:docMk/>
            <pc:sldMk cId="1867384217" sldId="385"/>
            <ac:picMk id="2" creationId="{D97CB413-02D7-99F6-72C8-813F269F88E1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2T22:08:43.418" v="3306" actId="20577"/>
        <pc:sldMkLst>
          <pc:docMk/>
          <pc:sldMk cId="3033025247" sldId="386"/>
        </pc:sldMkLst>
        <pc:spChg chg="mod">
          <ac:chgData name="Batool, Nazre" userId="bb8bcf30-75a1-410b-8398-e76265c4dbbb" providerId="ADAL" clId="{92D386BA-CC59-4C1C-9507-8545F066B574}" dt="2024-10-02T22:08:43.418" v="3306" actId="20577"/>
          <ac:spMkLst>
            <pc:docMk/>
            <pc:sldMk cId="3033025247" sldId="386"/>
            <ac:spMk id="3" creationId="{94D0EB80-0155-FE70-7181-FA6803A4FECA}"/>
          </ac:spMkLst>
        </pc:spChg>
        <pc:spChg chg="add mod">
          <ac:chgData name="Batool, Nazre" userId="bb8bcf30-75a1-410b-8398-e76265c4dbbb" providerId="ADAL" clId="{92D386BA-CC59-4C1C-9507-8545F066B574}" dt="2024-10-02T22:06:36.516" v="3121" actId="1076"/>
          <ac:spMkLst>
            <pc:docMk/>
            <pc:sldMk cId="3033025247" sldId="386"/>
            <ac:spMk id="5" creationId="{52CA707B-A91C-4870-AA14-DC351505136D}"/>
          </ac:spMkLst>
        </pc:spChg>
        <pc:spChg chg="add mod">
          <ac:chgData name="Batool, Nazre" userId="bb8bcf30-75a1-410b-8398-e76265c4dbbb" providerId="ADAL" clId="{92D386BA-CC59-4C1C-9507-8545F066B574}" dt="2024-10-02T22:04:49.770" v="3039"/>
          <ac:spMkLst>
            <pc:docMk/>
            <pc:sldMk cId="3033025247" sldId="386"/>
            <ac:spMk id="6" creationId="{5F1EFE6F-8BD8-874E-91FB-4CA92EC9FF01}"/>
          </ac:spMkLst>
        </pc:spChg>
        <pc:spChg chg="del">
          <ac:chgData name="Batool, Nazre" userId="bb8bcf30-75a1-410b-8398-e76265c4dbbb" providerId="ADAL" clId="{92D386BA-CC59-4C1C-9507-8545F066B574}" dt="2024-10-02T21:53:55.618" v="3024" actId="478"/>
          <ac:spMkLst>
            <pc:docMk/>
            <pc:sldMk cId="3033025247" sldId="386"/>
            <ac:spMk id="12" creationId="{18CF03CD-D871-6244-CAF6-D9529C3BB13A}"/>
          </ac:spMkLst>
        </pc:spChg>
        <pc:picChg chg="add mod">
          <ac:chgData name="Batool, Nazre" userId="bb8bcf30-75a1-410b-8398-e76265c4dbbb" providerId="ADAL" clId="{92D386BA-CC59-4C1C-9507-8545F066B574}" dt="2024-10-02T22:06:31.992" v="3120" actId="1076"/>
          <ac:picMkLst>
            <pc:docMk/>
            <pc:sldMk cId="3033025247" sldId="386"/>
            <ac:picMk id="2" creationId="{DBB6CF85-4099-04CA-13D0-FAF74F8E0598}"/>
          </ac:picMkLst>
        </pc:picChg>
        <pc:picChg chg="del">
          <ac:chgData name="Batool, Nazre" userId="bb8bcf30-75a1-410b-8398-e76265c4dbbb" providerId="ADAL" clId="{92D386BA-CC59-4C1C-9507-8545F066B574}" dt="2024-10-02T21:53:51.771" v="3023" actId="478"/>
          <ac:picMkLst>
            <pc:docMk/>
            <pc:sldMk cId="3033025247" sldId="386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2T21:53:58.839" v="3025" actId="478"/>
          <ac:picMkLst>
            <pc:docMk/>
            <pc:sldMk cId="3033025247" sldId="386"/>
            <ac:picMk id="11" creationId="{F47884BB-F0D0-B549-5D12-39AC297BCED1}"/>
          </ac:picMkLst>
        </pc:picChg>
      </pc:sldChg>
      <pc:sldChg chg="addSp delSp modSp add mod modAnim">
        <pc:chgData name="Batool, Nazre" userId="bb8bcf30-75a1-410b-8398-e76265c4dbbb" providerId="ADAL" clId="{92D386BA-CC59-4C1C-9507-8545F066B574}" dt="2024-10-02T22:37:38.392" v="3735"/>
        <pc:sldMkLst>
          <pc:docMk/>
          <pc:sldMk cId="3720460702" sldId="387"/>
        </pc:sldMkLst>
        <pc:spChg chg="add mod">
          <ac:chgData name="Batool, Nazre" userId="bb8bcf30-75a1-410b-8398-e76265c4dbbb" providerId="ADAL" clId="{92D386BA-CC59-4C1C-9507-8545F066B574}" dt="2024-10-02T22:33:25.672" v="3587" actId="20577"/>
          <ac:spMkLst>
            <pc:docMk/>
            <pc:sldMk cId="3720460702" sldId="387"/>
            <ac:spMk id="15" creationId="{8C0AD80B-FAF5-FA21-5A3A-0334209B8236}"/>
          </ac:spMkLst>
        </pc:spChg>
        <pc:spChg chg="add mod">
          <ac:chgData name="Batool, Nazre" userId="bb8bcf30-75a1-410b-8398-e76265c4dbbb" providerId="ADAL" clId="{92D386BA-CC59-4C1C-9507-8545F066B574}" dt="2024-10-02T22:37:30.428" v="3733" actId="1076"/>
          <ac:spMkLst>
            <pc:docMk/>
            <pc:sldMk cId="3720460702" sldId="387"/>
            <ac:spMk id="16" creationId="{370FC956-D7B0-B9FF-D028-40BEDDCC91A3}"/>
          </ac:spMkLst>
        </pc:spChg>
        <pc:spChg chg="mod">
          <ac:chgData name="Batool, Nazre" userId="bb8bcf30-75a1-410b-8398-e76265c4dbbb" providerId="ADAL" clId="{92D386BA-CC59-4C1C-9507-8545F066B574}" dt="2024-10-02T22:34:49.053" v="3629" actId="14100"/>
          <ac:spMkLst>
            <pc:docMk/>
            <pc:sldMk cId="3720460702" sldId="387"/>
            <ac:spMk id="54" creationId="{57601E84-91C4-FD6D-FF73-E512B3325B7A}"/>
          </ac:spMkLst>
        </pc:spChg>
        <pc:spChg chg="mod">
          <ac:chgData name="Batool, Nazre" userId="bb8bcf30-75a1-410b-8398-e76265c4dbbb" providerId="ADAL" clId="{92D386BA-CC59-4C1C-9507-8545F066B574}" dt="2024-10-02T22:37:21.278" v="3731" actId="14100"/>
          <ac:spMkLst>
            <pc:docMk/>
            <pc:sldMk cId="3720460702" sldId="387"/>
            <ac:spMk id="55" creationId="{7B94B3C3-343C-6EA6-57D8-DA3436928D70}"/>
          </ac:spMkLst>
        </pc:sp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3" creationId="{B0D30D92-AE9C-2665-19A1-A1D934700852}"/>
          </ac:picMkLst>
        </pc:picChg>
        <pc:picChg chg="add del mod">
          <ac:chgData name="Batool, Nazre" userId="bb8bcf30-75a1-410b-8398-e76265c4dbbb" providerId="ADAL" clId="{92D386BA-CC59-4C1C-9507-8545F066B574}" dt="2024-10-02T20:12:05.732" v="2518" actId="478"/>
          <ac:picMkLst>
            <pc:docMk/>
            <pc:sldMk cId="3720460702" sldId="387"/>
            <ac:picMk id="6" creationId="{C97008C1-42C3-E8AC-7722-F6482EB1448A}"/>
          </ac:picMkLst>
        </pc:picChg>
        <pc:picChg chg="add del mod">
          <ac:chgData name="Batool, Nazre" userId="bb8bcf30-75a1-410b-8398-e76265c4dbbb" providerId="ADAL" clId="{92D386BA-CC59-4C1C-9507-8545F066B574}" dt="2024-10-02T22:30:17.554" v="3539" actId="478"/>
          <ac:picMkLst>
            <pc:docMk/>
            <pc:sldMk cId="3720460702" sldId="387"/>
            <ac:picMk id="8" creationId="{4D2DA3CF-C9D0-AC6B-355F-123952049B6F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0" creationId="{7CB8B5F1-C3AF-A558-1777-D686F5D7A2EC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2" creationId="{5ACB0E53-36F0-DE21-EDE1-1B96B39EB74D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4" creationId="{70ACC711-F96A-58C6-40CE-2DD0586162F6}"/>
          </ac:picMkLst>
        </pc:picChg>
        <pc:picChg chg="del">
          <ac:chgData name="Batool, Nazre" userId="bb8bcf30-75a1-410b-8398-e76265c4dbbb" providerId="ADAL" clId="{92D386BA-CC59-4C1C-9507-8545F066B574}" dt="2024-10-02T20:07:07.405" v="2493" actId="478"/>
          <ac:picMkLst>
            <pc:docMk/>
            <pc:sldMk cId="3720460702" sldId="387"/>
            <ac:picMk id="50" creationId="{B4DAADB0-1796-88BD-2ED7-2C55B3B30A10}"/>
          </ac:picMkLst>
        </pc:picChg>
        <pc:picChg chg="del">
          <ac:chgData name="Batool, Nazre" userId="bb8bcf30-75a1-410b-8398-e76265c4dbbb" providerId="ADAL" clId="{92D386BA-CC59-4C1C-9507-8545F066B574}" dt="2024-10-02T20:07:09.490" v="2494" actId="478"/>
          <ac:picMkLst>
            <pc:docMk/>
            <pc:sldMk cId="3720460702" sldId="387"/>
            <ac:picMk id="51" creationId="{243FDBDF-A1D8-DB24-843A-9EEF90498A09}"/>
          </ac:picMkLst>
        </pc:picChg>
        <pc:picChg chg="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57" creationId="{45B0B6F9-47EA-EBB5-DB27-6280D726EF3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2T22:15:43.305" v="3454" actId="20577"/>
        <pc:sldMkLst>
          <pc:docMk/>
          <pc:sldMk cId="1053786400" sldId="388"/>
        </pc:sldMkLst>
        <pc:spChg chg="mod">
          <ac:chgData name="Batool, Nazre" userId="bb8bcf30-75a1-410b-8398-e76265c4dbbb" providerId="ADAL" clId="{92D386BA-CC59-4C1C-9507-8545F066B574}" dt="2024-10-02T22:15:43.305" v="3454" actId="20577"/>
          <ac:spMkLst>
            <pc:docMk/>
            <pc:sldMk cId="1053786400" sldId="388"/>
            <ac:spMk id="3" creationId="{94D0EB80-0155-FE70-7181-FA6803A4FECA}"/>
          </ac:spMkLst>
        </pc:spChg>
        <pc:picChg chg="del">
          <ac:chgData name="Batool, Nazre" userId="bb8bcf30-75a1-410b-8398-e76265c4dbbb" providerId="ADAL" clId="{92D386BA-CC59-4C1C-9507-8545F066B574}" dt="2024-10-02T22:14:21.620" v="3348" actId="478"/>
          <ac:picMkLst>
            <pc:docMk/>
            <pc:sldMk cId="1053786400" sldId="388"/>
            <ac:picMk id="1026" creationId="{E303A1F4-2708-3FC4-EC43-369D0144F9B0}"/>
          </ac:picMkLst>
        </pc:picChg>
        <pc:picChg chg="del">
          <ac:chgData name="Batool, Nazre" userId="bb8bcf30-75a1-410b-8398-e76265c4dbbb" providerId="ADAL" clId="{92D386BA-CC59-4C1C-9507-8545F066B574}" dt="2024-10-02T22:14:23.607" v="3349" actId="478"/>
          <ac:picMkLst>
            <pc:docMk/>
            <pc:sldMk cId="1053786400" sldId="388"/>
            <ac:picMk id="1027" creationId="{7BBBCACB-4B60-617A-3E8A-AD480C7EB796}"/>
          </ac:picMkLst>
        </pc:picChg>
        <pc:picChg chg="add mod">
          <ac:chgData name="Batool, Nazre" userId="bb8bcf30-75a1-410b-8398-e76265c4dbbb" providerId="ADAL" clId="{92D386BA-CC59-4C1C-9507-8545F066B574}" dt="2024-10-02T22:14:37.952" v="3353" actId="1076"/>
          <ac:picMkLst>
            <pc:docMk/>
            <pc:sldMk cId="1053786400" sldId="388"/>
            <ac:picMk id="4098" creationId="{E8E20B96-CC95-881D-8912-FA5D68529771}"/>
          </ac:picMkLst>
        </pc:picChg>
      </pc:sldChg>
    </pc:docChg>
  </pc:docChgLst>
  <pc:docChgLst>
    <pc:chgData name="Batool, Nazre" userId="bb8bcf30-75a1-410b-8398-e76265c4dbbb" providerId="ADAL" clId="{6E005D06-7129-4498-84EB-7E65C3364465}"/>
    <pc:docChg chg="undo custSel addSld delSld modSld sldOrd">
      <pc:chgData name="Batool, Nazre" userId="bb8bcf30-75a1-410b-8398-e76265c4dbbb" providerId="ADAL" clId="{6E005D06-7129-4498-84EB-7E65C3364465}" dt="2024-09-17T22:57:46.549" v="1434" actId="20577"/>
      <pc:docMkLst>
        <pc:docMk/>
      </pc:docMkLst>
      <pc:sldChg chg="modSp mod">
        <pc:chgData name="Batool, Nazre" userId="bb8bcf30-75a1-410b-8398-e76265c4dbbb" providerId="ADAL" clId="{6E005D06-7129-4498-84EB-7E65C3364465}" dt="2024-09-17T21:57:54.913" v="159" actId="20577"/>
        <pc:sldMkLst>
          <pc:docMk/>
          <pc:sldMk cId="1843422414" sldId="256"/>
        </pc:sldMkLst>
        <pc:spChg chg="mod">
          <ac:chgData name="Batool, Nazre" userId="bb8bcf30-75a1-410b-8398-e76265c4dbbb" providerId="ADAL" clId="{6E005D06-7129-4498-84EB-7E65C3364465}" dt="2024-09-17T21:57:54.913" v="159" actId="20577"/>
          <ac:spMkLst>
            <pc:docMk/>
            <pc:sldMk cId="1843422414" sldId="256"/>
            <ac:spMk id="2" creationId="{E8D9DEA9-651E-D0A0-3F26-8F8B599F20CB}"/>
          </ac:spMkLst>
        </pc:sp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4050311342" sldId="309"/>
        </pc:sldMkLst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2834774806" sldId="310"/>
        </pc:sldMkLst>
      </pc:sldChg>
      <pc:sldChg chg="addSp delSp modSp mod ord modAnim">
        <pc:chgData name="Batool, Nazre" userId="bb8bcf30-75a1-410b-8398-e76265c4dbbb" providerId="ADAL" clId="{6E005D06-7129-4498-84EB-7E65C3364465}" dt="2024-09-17T22:14:29.538" v="472"/>
        <pc:sldMkLst>
          <pc:docMk/>
          <pc:sldMk cId="3664000610" sldId="312"/>
        </pc:sldMkLst>
        <pc:spChg chg="mod">
          <ac:chgData name="Batool, Nazre" userId="bb8bcf30-75a1-410b-8398-e76265c4dbbb" providerId="ADAL" clId="{6E005D06-7129-4498-84EB-7E65C3364465}" dt="2024-09-17T22:14:07.311" v="471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05:08.970" v="306"/>
          <ac:spMkLst>
            <pc:docMk/>
            <pc:sldMk cId="3664000610" sldId="312"/>
            <ac:spMk id="4" creationId="{39ACD579-F9B2-9736-27BF-0C1D82F7FC0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5" creationId="{EFA485D2-39DD-1BFD-A2D6-8779912821F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6" creationId="{CD1AB3B4-320C-782E-97A2-1E0C8B868CB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7" creationId="{AB6CB898-4702-BDAC-5227-335EC5868E7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8" creationId="{E7AF10A6-E21B-CF55-7831-B7FE395F1AF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9" creationId="{6D39E651-B3C0-87B1-B80D-FAFF9CCD949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0" creationId="{292813DE-1F2D-4344-560D-62F67B433A7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1" creationId="{DBAD8F8C-E527-F447-9043-D37F8343391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2" creationId="{B4F794A9-560A-309D-0294-BD04938333E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3" creationId="{31BC6020-328A-F88F-D1DB-3A25C963E57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4" creationId="{05886A4A-28DE-9AF9-7B36-928B5CB8FB2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5" creationId="{9453FA84-44EC-388D-74F4-49395301AB3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6" creationId="{373214A9-1D9F-9F40-65C0-07C774EAAD5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7" creationId="{44C972C3-65DB-24FC-C60D-3CD9E740575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8" creationId="{EC26630D-ED78-3703-C631-A2B3F22F223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9" creationId="{BBA91399-A7A9-A415-99C7-25357B7F556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0" creationId="{9152BA0A-9C63-3C4A-47CB-51B150751A0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1" creationId="{45C34903-EB76-54E3-53E1-68148D4FB96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2" creationId="{C216405F-79E8-A061-6F84-5A15D250133C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3" creationId="{DBE4C4EA-EB65-9A42-EF7B-2D070760A57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4" creationId="{4225F4E1-9863-CED2-0610-532C003870D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5" creationId="{CA471FD2-5234-7CCA-4515-45279B5B562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6" creationId="{CF7F799F-FBB5-4633-FB4D-CBFB2D51119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7" creationId="{4C6844A2-76C7-D6C8-D6F8-C053033384A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8" creationId="{DFF138D7-926F-2A94-18F8-A6DA2E1A691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9" creationId="{28FDA364-177E-DE59-50FF-764D56F5FFE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0" creationId="{4675952E-4D73-27C0-D6C3-0FFDB072D4A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1" creationId="{00AED83B-C38A-5395-3BE3-B795E0FA88B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2" creationId="{79835CB0-549F-E221-06FB-3A4FEBAEFA5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3" creationId="{FA38843F-C316-F454-9174-7E81AA7315E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4" creationId="{29D69537-43CC-E79A-45B2-C5CAB219758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5" creationId="{09F7E242-4975-035A-7844-D6BC2AECB91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6" creationId="{EAEE98C0-76FF-8FD1-45A2-A9B23594ECA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7" creationId="{6C8A30EE-9B25-E095-5BAA-5BAAA341CFC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8" creationId="{FD8A885E-A11C-6D4F-E1FA-77C4BAD5CAC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9" creationId="{FAB26435-B982-1B05-FB64-4156A0C2290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0" creationId="{86A5BAE8-49A0-1267-0250-C14ECFECBF0C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1" creationId="{F52D49A2-2F12-3683-0823-4912658A014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2" creationId="{A056E320-D182-A5B0-F7D4-0F2BFA5F801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3" creationId="{7CE51324-E5AC-A5EA-5C13-A30F3DDF82F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4" creationId="{A8B00999-703E-9367-E7B9-FC4C9E6FDC2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5" creationId="{14365CC2-164A-4BDD-82BD-C5CFA14088E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6" creationId="{9C9728E8-82A3-770C-ECDE-AF03CB94945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7" creationId="{C39200D7-374A-BAC4-B7D2-91676AE3C8E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8" creationId="{A18C09CB-CF0E-CC96-918D-88EAB8A8618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9" creationId="{72D7D9B7-4C4B-D30A-C5D0-2A77A93D61F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0" creationId="{3F8DCB03-28C1-D42A-262A-F54EC3247CE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1" creationId="{B9F4057C-068C-EE7C-22F4-7B453C01FCE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2" creationId="{01B3AFBF-15B5-AD01-FE09-22FFCAF0B5A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3" creationId="{787ED49D-27FA-B9D0-7AF5-FD6A85CE535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4" creationId="{43C436BD-9860-5B56-9B22-EA29FB6904E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5" creationId="{974D5BDD-827F-DC27-2E82-2006E9F4E0E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6" creationId="{CA13D8E5-A30F-235C-9451-D564DEE85B6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7" creationId="{541FC7C5-7FD7-0432-4FCE-C55A6F0641A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8" creationId="{56924CC9-735D-070A-C64B-0EAEBB7D0EF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9" creationId="{ABE93D63-0A19-4EA5-C2E5-3BCBBEB0C92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0" creationId="{411F4BF6-63EC-0186-2F84-E0A2E11A51F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1" creationId="{598B738B-278E-64CC-DB8F-9CB956C8BA7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2" creationId="{9E4CCDEF-10DE-31B2-BA6B-A7D1C8D1833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3" creationId="{DE91980A-718D-09BC-CF88-7972921A1AA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4" creationId="{81043037-5228-E424-42CF-C99852241F9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5" creationId="{AA9DC0F4-8BAA-8521-557F-1816330E834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6" creationId="{614AE853-2C2D-9CEB-449A-D0BFA0158B3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7" creationId="{54A8856A-667D-F5ED-D537-D005D261DED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8" creationId="{0986DC89-A4D7-2B85-648E-700E0DD0999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9" creationId="{382982C7-6110-EEC8-3B7D-67D6FEF1335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0" creationId="{DB54F6ED-5623-882C-1A24-2BB9EDD0355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1" creationId="{A9887502-DA22-D9A5-4EC7-47620643546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2" creationId="{3DB4B1FA-C7EB-D211-6292-B62255EA90D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3" creationId="{43E868F1-C24E-2D57-F008-4A4346FE499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4" creationId="{8647707F-F52F-1C30-D4B3-25FE5C91D5E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5" creationId="{B0F8123E-B6A9-4BE7-3839-24162FAB89F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6" creationId="{299854DC-0FBF-80F8-914A-6F4655ABBE0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7" creationId="{C3F20466-0A66-3369-0A2C-B6A9B9E0706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8" creationId="{F5B3B70C-E02C-49BC-5AE8-7F6715EBAD7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9" creationId="{6349646F-A8E2-2C79-A9BE-8B0F60945DF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0" creationId="{221F998D-7618-975B-0CEC-347B924AF93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1" creationId="{7B2FCBD1-742B-0BCF-79D7-8B94438C9E9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2" creationId="{F2D8E6A7-4856-F79E-A513-98E10B2383F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3" creationId="{05B53F11-90F2-A592-555E-67791DBA61A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4" creationId="{AAB73CAC-DEF3-2722-700A-755266FA44F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5" creationId="{EA213374-F539-C7E6-1EEE-F7F4FD82098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6" creationId="{178EFC6D-94A8-0B79-6E27-B750750A02D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7" creationId="{E903F409-9ECA-C802-95B0-44F9B67A36D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8" creationId="{575C7DDF-28E8-0626-472C-B17657E026F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9" creationId="{86D5E7BC-7122-13EF-45D1-7914893968A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00" creationId="{D876D7FF-DB87-E9CB-0010-28FC4D68822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01" creationId="{ED5134B4-77BD-5FBF-A27E-3F39FB431BD9}"/>
          </ac:spMkLst>
        </pc:spChg>
        <pc:grpChg chg="add mod">
          <ac:chgData name="Batool, Nazre" userId="bb8bcf30-75a1-410b-8398-e76265c4dbbb" providerId="ADAL" clId="{6E005D06-7129-4498-84EB-7E65C3364465}" dt="2024-09-17T22:07:50.569" v="331" actId="1076"/>
          <ac:grpSpMkLst>
            <pc:docMk/>
            <pc:sldMk cId="3664000610" sldId="312"/>
            <ac:grpSpMk id="2" creationId="{04BC6065-3C5F-6975-026C-6D5249F95DA5}"/>
          </ac:grpSpMkLst>
        </pc:grpChg>
        <pc:grpChg chg="del">
          <ac:chgData name="Batool, Nazre" userId="bb8bcf30-75a1-410b-8398-e76265c4dbbb" providerId="ADAL" clId="{6E005D06-7129-4498-84EB-7E65C3364465}" dt="2024-09-17T22:05:49.722" v="308" actId="478"/>
          <ac:grpSpMkLst>
            <pc:docMk/>
            <pc:sldMk cId="3664000610" sldId="312"/>
            <ac:grpSpMk id="5" creationId="{E6D078A4-CCF7-DA63-0CE5-334231846A66}"/>
          </ac:grpSpMkLst>
        </pc:grpChg>
        <pc:grpChg chg="del">
          <ac:chgData name="Batool, Nazre" userId="bb8bcf30-75a1-410b-8398-e76265c4dbbb" providerId="ADAL" clId="{6E005D06-7129-4498-84EB-7E65C3364465}" dt="2024-09-17T22:05:49.722" v="308" actId="478"/>
          <ac:grpSpMkLst>
            <pc:docMk/>
            <pc:sldMk cId="3664000610" sldId="312"/>
            <ac:grpSpMk id="8" creationId="{55840CAE-5BA0-682C-1F24-A5B4F0458817}"/>
          </ac:grpSpMkLst>
        </pc:grpChg>
        <pc:grpChg chg="mod">
          <ac:chgData name="Batool, Nazre" userId="bb8bcf30-75a1-410b-8398-e76265c4dbbb" providerId="ADAL" clId="{6E005D06-7129-4498-84EB-7E65C3364465}" dt="2024-09-17T22:07:50.569" v="331" actId="1076"/>
          <ac:grpSpMkLst>
            <pc:docMk/>
            <pc:sldMk cId="3664000610" sldId="312"/>
            <ac:grpSpMk id="9" creationId="{7702CB3B-DD2E-7005-FA66-61EEF4A5C609}"/>
          </ac:grpSpMkLst>
        </pc:grpChg>
        <pc:grpChg chg="del">
          <ac:chgData name="Batool, Nazre" userId="bb8bcf30-75a1-410b-8398-e76265c4dbbb" providerId="ADAL" clId="{6E005D06-7129-4498-84EB-7E65C3364465}" dt="2024-09-17T22:05:52.046" v="309" actId="478"/>
          <ac:grpSpMkLst>
            <pc:docMk/>
            <pc:sldMk cId="3664000610" sldId="312"/>
            <ac:grpSpMk id="12" creationId="{575614EB-9A45-9A0A-40A4-5FEA69E78F31}"/>
          </ac:grpSpMkLst>
        </pc:grpChg>
        <pc:picChg chg="add mod">
          <ac:chgData name="Batool, Nazre" userId="bb8bcf30-75a1-410b-8398-e76265c4dbbb" providerId="ADAL" clId="{6E005D06-7129-4498-84EB-7E65C3364465}" dt="2024-09-17T22:07:49.064" v="330" actId="1076"/>
          <ac:picMkLst>
            <pc:docMk/>
            <pc:sldMk cId="3664000610" sldId="312"/>
            <ac:picMk id="102" creationId="{B1B3846C-92A2-87BE-A13D-1017C3D3B128}"/>
          </ac:picMkLst>
        </pc:picChg>
        <pc:picChg chg="add mod">
          <ac:chgData name="Batool, Nazre" userId="bb8bcf30-75a1-410b-8398-e76265c4dbbb" providerId="ADAL" clId="{6E005D06-7129-4498-84EB-7E65C3364465}" dt="2024-09-17T22:13:35.253" v="450" actId="14100"/>
          <ac:picMkLst>
            <pc:docMk/>
            <pc:sldMk cId="3664000610" sldId="312"/>
            <ac:picMk id="1026" creationId="{9BF1A5BB-DD8F-073B-6E1F-21E3C3AE6B4E}"/>
          </ac:picMkLst>
        </pc:picChg>
        <pc:picChg chg="add mod">
          <ac:chgData name="Batool, Nazre" userId="bb8bcf30-75a1-410b-8398-e76265c4dbbb" providerId="ADAL" clId="{6E005D06-7129-4498-84EB-7E65C3364465}" dt="2024-09-17T22:13:52.642" v="453" actId="1076"/>
          <ac:picMkLst>
            <pc:docMk/>
            <pc:sldMk cId="3664000610" sldId="312"/>
            <ac:picMk id="1028" creationId="{7A7038DB-0A99-58D2-B25D-7CBB0ABFDDB3}"/>
          </ac:picMkLst>
        </pc:pic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3523274744" sldId="313"/>
        </pc:sldMkLst>
      </pc:sldChg>
      <pc:sldChg chg="modSp del mod ord">
        <pc:chgData name="Batool, Nazre" userId="bb8bcf30-75a1-410b-8398-e76265c4dbbb" providerId="ADAL" clId="{6E005D06-7129-4498-84EB-7E65C3364465}" dt="2024-09-17T22:16:28.966" v="516" actId="47"/>
        <pc:sldMkLst>
          <pc:docMk/>
          <pc:sldMk cId="2572501020" sldId="334"/>
        </pc:sldMkLst>
        <pc:spChg chg="mod">
          <ac:chgData name="Batool, Nazre" userId="bb8bcf30-75a1-410b-8398-e76265c4dbbb" providerId="ADAL" clId="{6E005D06-7129-4498-84EB-7E65C3364465}" dt="2024-09-17T22:15:31.188" v="476" actId="20577"/>
          <ac:spMkLst>
            <pc:docMk/>
            <pc:sldMk cId="2572501020" sldId="334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1398206463" sldId="337"/>
        </pc:sldMkLst>
      </pc:sldChg>
      <pc:sldChg chg="modSp mod">
        <pc:chgData name="Batool, Nazre" userId="bb8bcf30-75a1-410b-8398-e76265c4dbbb" providerId="ADAL" clId="{6E005D06-7129-4498-84EB-7E65C3364465}" dt="2024-09-17T22:23:49.820" v="711" actId="20577"/>
        <pc:sldMkLst>
          <pc:docMk/>
          <pc:sldMk cId="2212549236" sldId="338"/>
        </pc:sldMkLst>
        <pc:spChg chg="mod">
          <ac:chgData name="Batool, Nazre" userId="bb8bcf30-75a1-410b-8398-e76265c4dbbb" providerId="ADAL" clId="{6E005D06-7129-4498-84EB-7E65C3364465}" dt="2024-09-17T22:23:49.820" v="711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6E005D06-7129-4498-84EB-7E65C3364465}" dt="2024-09-17T21:58:48.611" v="188" actId="20577"/>
          <ac:spMkLst>
            <pc:docMk/>
            <pc:sldMk cId="2212549236" sldId="338"/>
            <ac:spMk id="4" creationId="{39ACD579-F9B2-9736-27BF-0C1D82F7FC0D}"/>
          </ac:spMkLst>
        </pc:spChg>
      </pc:sldChg>
      <pc:sldChg chg="addSp delSp modSp add mod">
        <pc:chgData name="Batool, Nazre" userId="bb8bcf30-75a1-410b-8398-e76265c4dbbb" providerId="ADAL" clId="{6E005D06-7129-4498-84EB-7E65C3364465}" dt="2024-09-17T22:17:13.853" v="570" actId="14100"/>
        <pc:sldMkLst>
          <pc:docMk/>
          <pc:sldMk cId="3758174710" sldId="339"/>
        </pc:sldMkLst>
        <pc:spChg chg="mod">
          <ac:chgData name="Batool, Nazre" userId="bb8bcf30-75a1-410b-8398-e76265c4dbbb" providerId="ADAL" clId="{6E005D06-7129-4498-84EB-7E65C3364465}" dt="2024-09-17T22:17:02.654" v="567" actId="6549"/>
          <ac:spMkLst>
            <pc:docMk/>
            <pc:sldMk cId="3758174710" sldId="339"/>
            <ac:spMk id="3" creationId="{94D0EB80-0155-FE70-7181-FA6803A4FECA}"/>
          </ac:spMkLst>
        </pc:spChg>
        <pc:spChg chg="del mod">
          <ac:chgData name="Batool, Nazre" userId="bb8bcf30-75a1-410b-8398-e76265c4dbbb" providerId="ADAL" clId="{6E005D06-7129-4498-84EB-7E65C3364465}" dt="2024-09-17T22:16:18.066" v="513" actId="478"/>
          <ac:spMkLst>
            <pc:docMk/>
            <pc:sldMk cId="3758174710" sldId="339"/>
            <ac:spMk id="5" creationId="{C300EA67-7FDF-1178-CADA-437DD4D070B2}"/>
          </ac:spMkLst>
        </pc:spChg>
        <pc:picChg chg="del">
          <ac:chgData name="Batool, Nazre" userId="bb8bcf30-75a1-410b-8398-e76265c4dbbb" providerId="ADAL" clId="{6E005D06-7129-4498-84EB-7E65C3364465}" dt="2024-09-17T22:16:13.848" v="511" actId="478"/>
          <ac:picMkLst>
            <pc:docMk/>
            <pc:sldMk cId="3758174710" sldId="339"/>
            <ac:picMk id="2" creationId="{AD210A1E-FDE5-206C-F37F-218A5C80BF1A}"/>
          </ac:picMkLst>
        </pc:picChg>
        <pc:picChg chg="del">
          <ac:chgData name="Batool, Nazre" userId="bb8bcf30-75a1-410b-8398-e76265c4dbbb" providerId="ADAL" clId="{6E005D06-7129-4498-84EB-7E65C3364465}" dt="2024-09-17T22:16:22.282" v="514" actId="478"/>
          <ac:picMkLst>
            <pc:docMk/>
            <pc:sldMk cId="3758174710" sldId="339"/>
            <ac:picMk id="6" creationId="{18D7E15A-E705-0910-018A-EB13889B586E}"/>
          </ac:picMkLst>
        </pc:picChg>
        <pc:picChg chg="add mod">
          <ac:chgData name="Batool, Nazre" userId="bb8bcf30-75a1-410b-8398-e76265c4dbbb" providerId="ADAL" clId="{6E005D06-7129-4498-84EB-7E65C3364465}" dt="2024-09-17T22:17:13.853" v="570" actId="14100"/>
          <ac:picMkLst>
            <pc:docMk/>
            <pc:sldMk cId="3758174710" sldId="339"/>
            <ac:picMk id="7" creationId="{D17BBFF9-232F-CB04-7B59-4C49063B1B30}"/>
          </ac:picMkLst>
        </pc:picChg>
      </pc:sldChg>
      <pc:sldChg chg="addSp delSp modSp add mod">
        <pc:chgData name="Batool, Nazre" userId="bb8bcf30-75a1-410b-8398-e76265c4dbbb" providerId="ADAL" clId="{6E005D06-7129-4498-84EB-7E65C3364465}" dt="2024-09-17T22:19:19.508" v="586" actId="1076"/>
        <pc:sldMkLst>
          <pc:docMk/>
          <pc:sldMk cId="2642500591" sldId="340"/>
        </pc:sldMkLst>
        <pc:spChg chg="del">
          <ac:chgData name="Batool, Nazre" userId="bb8bcf30-75a1-410b-8398-e76265c4dbbb" providerId="ADAL" clId="{6E005D06-7129-4498-84EB-7E65C3364465}" dt="2024-09-17T22:18:09.093" v="575" actId="478"/>
          <ac:spMkLst>
            <pc:docMk/>
            <pc:sldMk cId="2642500591" sldId="340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17:50.990" v="574"/>
          <ac:spMkLst>
            <pc:docMk/>
            <pc:sldMk cId="2642500591" sldId="340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18:58.433" v="584" actId="478"/>
          <ac:spMkLst>
            <pc:docMk/>
            <pc:sldMk cId="2642500591" sldId="340"/>
            <ac:spMk id="5" creationId="{D2D60E5D-E524-EB9F-4841-0DAE1EBA7BAC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7" creationId="{9D52FC4D-5961-7624-585D-9B5270C16C5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8" creationId="{6A8DE4E3-490F-3F4A-5A54-22ABFFE3C249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9" creationId="{1053EFF3-0C55-E901-956A-F3A4230AE940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0" creationId="{12DA7CC3-6C71-EFC2-79C8-4A82B75C1A80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2" creationId="{999DD37C-29BB-397B-2DED-13820E1C53D4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3" creationId="{8CDCCADF-523F-E055-FE50-17A63D2B8A59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4" creationId="{089C2326-5EF2-A492-E142-67CA94080CAF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5" creationId="{3F1CE8F3-ECFB-9D28-037A-8C3503BBF674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6" creationId="{7D956F8B-4652-C5EF-CB3A-CA568C513BA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7" creationId="{C02DFAC5-3999-9CAD-D286-9D744374D56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8" creationId="{62D784C6-CD9E-9FFE-9897-2578EFBB156C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9" creationId="{1731A0A9-FF78-8D07-8880-F3CB8DA27A66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20" creationId="{6DAC8AF5-8E9E-4874-00FE-DB8DAC9CF78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2" creationId="{811FAB43-1116-675B-FE89-AC969F9560B2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3" creationId="{FB8FBAC8-B74D-5B35-E861-636216A88725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4" creationId="{2E249038-2B2E-B1E9-D29F-279C80B6718E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5" creationId="{088BB873-B0EC-83FA-02A4-25ABCEF55D5C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7" creationId="{B9EEB6CA-5B8A-68D1-BDEA-9648177C990D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8" creationId="{84B36A97-7843-2A83-4727-F6F31F2E78FA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9" creationId="{06C71166-DC5E-F268-7085-926E5714A260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0" creationId="{9E9DD1D3-74C9-D927-FF3B-0C7F0EB27FFD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1" creationId="{60E1B7B2-3C66-4084-EC64-0AF818FF943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2" creationId="{ECEF0956-1822-61B3-3D55-0469CC582563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3" creationId="{3A970E6E-165C-BB45-9D79-1ED7903C796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4" creationId="{B18290F2-CE3C-5B72-D608-7539955D876A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5" creationId="{A2C961C7-0834-C0AB-DCB6-1E0CD029D721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7" creationId="{5D39635B-90B5-E142-C602-CCFC11C7C4E3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8" creationId="{05773C79-BF8F-7E70-CDD3-BA898C33F72B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9" creationId="{EB67966D-5AFD-1FD1-94FC-4A993F1182D4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0" creationId="{2BBE5267-FA7A-4FAF-825C-09271E7DF712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2" creationId="{30B142A4-202F-3FDD-CC36-919806BC1FD5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3" creationId="{358FEFEC-0D61-9DBF-2C1E-81704A0B73DC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4" creationId="{3E75A707-079C-2618-58F3-B3153DAE6969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5" creationId="{B6B88DCA-8144-5795-F9FC-1E66B6F86B19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6" creationId="{3C9BDAE4-58DD-D66A-B4BF-79FB5BD2AAE2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7" creationId="{FC109108-094C-DC11-3F5F-C1135E122BD5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8" creationId="{1AA2BCFC-6CA5-7585-968C-8F8D0FA7CB4B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9" creationId="{DA80EEEC-BC5F-69BF-E3D3-FC5D963EC7DE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50" creationId="{5C7C7184-1CE8-FF1D-055A-D5AB50798D22}"/>
          </ac:spMkLst>
        </pc:spChg>
        <pc:grpChg chg="add mod">
          <ac:chgData name="Batool, Nazre" userId="bb8bcf30-75a1-410b-8398-e76265c4dbbb" providerId="ADAL" clId="{6E005D06-7129-4498-84EB-7E65C3364465}" dt="2024-09-17T22:19:19.508" v="586" actId="1076"/>
          <ac:grpSpMkLst>
            <pc:docMk/>
            <pc:sldMk cId="2642500591" sldId="340"/>
            <ac:grpSpMk id="51" creationId="{0C384E06-7133-07D6-2A68-C325445251A7}"/>
          </ac:grpSpMkLst>
        </pc:grpChg>
        <pc:picChg chg="add mod">
          <ac:chgData name="Batool, Nazre" userId="bb8bcf30-75a1-410b-8398-e76265c4dbbb" providerId="ADAL" clId="{6E005D06-7129-4498-84EB-7E65C3364465}" dt="2024-09-17T22:18:11.886" v="576"/>
          <ac:picMkLst>
            <pc:docMk/>
            <pc:sldMk cId="2642500591" sldId="340"/>
            <ac:picMk id="6" creationId="{0BE6DA76-54F2-3D2E-3A21-A11D84D2A5CD}"/>
          </ac:picMkLst>
        </pc:picChg>
        <pc:picChg chg="add mod">
          <ac:chgData name="Batool, Nazre" userId="bb8bcf30-75a1-410b-8398-e76265c4dbbb" providerId="ADAL" clId="{6E005D06-7129-4498-84EB-7E65C3364465}" dt="2024-09-17T22:18:11.886" v="576"/>
          <ac:picMkLst>
            <pc:docMk/>
            <pc:sldMk cId="2642500591" sldId="340"/>
            <ac:picMk id="11" creationId="{CBE81D76-89A2-9A6E-9E68-871808A265FE}"/>
          </ac:picMkLst>
        </pc:picChg>
        <pc:picChg chg="add mod">
          <ac:chgData name="Batool, Nazre" userId="bb8bcf30-75a1-410b-8398-e76265c4dbbb" providerId="ADAL" clId="{6E005D06-7129-4498-84EB-7E65C3364465}" dt="2024-09-17T22:18:28.680" v="580" actId="14100"/>
          <ac:picMkLst>
            <pc:docMk/>
            <pc:sldMk cId="2642500591" sldId="340"/>
            <ac:picMk id="21" creationId="{F513FB18-FC9A-BBF8-A88B-8751D96AAC4B}"/>
          </ac:picMkLst>
        </pc:picChg>
        <pc:picChg chg="add mod">
          <ac:chgData name="Batool, Nazre" userId="bb8bcf30-75a1-410b-8398-e76265c4dbbb" providerId="ADAL" clId="{6E005D06-7129-4498-84EB-7E65C3364465}" dt="2024-09-17T22:18:28.680" v="580" actId="14100"/>
          <ac:picMkLst>
            <pc:docMk/>
            <pc:sldMk cId="2642500591" sldId="340"/>
            <ac:picMk id="26" creationId="{A659FC0F-3E23-048C-2817-38BEEAAA201F}"/>
          </ac:picMkLst>
        </pc:picChg>
        <pc:picChg chg="add mod">
          <ac:chgData name="Batool, Nazre" userId="bb8bcf30-75a1-410b-8398-e76265c4dbbb" providerId="ADAL" clId="{6E005D06-7129-4498-84EB-7E65C3364465}" dt="2024-09-17T22:19:19.508" v="586" actId="1076"/>
          <ac:picMkLst>
            <pc:docMk/>
            <pc:sldMk cId="2642500591" sldId="340"/>
            <ac:picMk id="36" creationId="{1D78B1DD-6E03-08DB-D65C-082FE2C552AA}"/>
          </ac:picMkLst>
        </pc:picChg>
        <pc:picChg chg="add mod">
          <ac:chgData name="Batool, Nazre" userId="bb8bcf30-75a1-410b-8398-e76265c4dbbb" providerId="ADAL" clId="{6E005D06-7129-4498-84EB-7E65C3364465}" dt="2024-09-17T22:19:19.508" v="586" actId="1076"/>
          <ac:picMkLst>
            <pc:docMk/>
            <pc:sldMk cId="2642500591" sldId="340"/>
            <ac:picMk id="41" creationId="{5AC47D70-482B-3CB8-5D51-A00F615F4E14}"/>
          </ac:picMkLst>
        </pc:pic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428274209" sldId="341"/>
        </pc:sldMkLst>
      </pc:sldChg>
      <pc:sldChg chg="addSp delSp modSp add mod">
        <pc:chgData name="Batool, Nazre" userId="bb8bcf30-75a1-410b-8398-e76265c4dbbb" providerId="ADAL" clId="{6E005D06-7129-4498-84EB-7E65C3364465}" dt="2024-09-17T22:20:46.732" v="620" actId="1076"/>
        <pc:sldMkLst>
          <pc:docMk/>
          <pc:sldMk cId="3243969203" sldId="341"/>
        </pc:sldMkLst>
        <pc:spChg chg="del">
          <ac:chgData name="Batool, Nazre" userId="bb8bcf30-75a1-410b-8398-e76265c4dbbb" providerId="ADAL" clId="{6E005D06-7129-4498-84EB-7E65C3364465}" dt="2024-09-17T22:20:21.628" v="613" actId="478"/>
          <ac:spMkLst>
            <pc:docMk/>
            <pc:sldMk cId="3243969203" sldId="341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0:16.742" v="612" actId="20577"/>
          <ac:spMkLst>
            <pc:docMk/>
            <pc:sldMk cId="3243969203" sldId="34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0:23.711" v="614" actId="478"/>
          <ac:spMkLst>
            <pc:docMk/>
            <pc:sldMk cId="3243969203" sldId="341"/>
            <ac:spMk id="5" creationId="{01F3B381-3917-7470-71EE-A2ADC95E7D4C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0" creationId="{3F91F933-15CD-4FB7-BD0A-0BDD09CDF14A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1" creationId="{0830EF03-41E0-EC91-D0DB-CF6920513B79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2" creationId="{69BAE64E-0AB0-069A-0518-518DEA342336}"/>
          </ac:spMkLst>
        </pc:spChg>
        <pc:grpChg chg="add mod">
          <ac:chgData name="Batool, Nazre" userId="bb8bcf30-75a1-410b-8398-e76265c4dbbb" providerId="ADAL" clId="{6E005D06-7129-4498-84EB-7E65C3364465}" dt="2024-09-17T22:20:46.732" v="620" actId="1076"/>
          <ac:grpSpMkLst>
            <pc:docMk/>
            <pc:sldMk cId="3243969203" sldId="341"/>
            <ac:grpSpMk id="13" creationId="{1C8026D3-F452-F6FD-F85C-FDEB74EFAD23}"/>
          </ac:grpSpMkLst>
        </pc:grp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6" creationId="{5E48F91B-55DD-91A8-5A0C-F09C3B080004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7" creationId="{8A00CE19-48E8-F35C-53E3-76530A9E52AB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8" creationId="{31050C81-E908-D396-2501-1AB49D061E5B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9" creationId="{58214470-CD2F-3CEC-7857-3266CBEC1124}"/>
          </ac:picMkLst>
        </pc:picChg>
      </pc:sldChg>
      <pc:sldChg chg="addSp delSp modSp add mod">
        <pc:chgData name="Batool, Nazre" userId="bb8bcf30-75a1-410b-8398-e76265c4dbbb" providerId="ADAL" clId="{6E005D06-7129-4498-84EB-7E65C3364465}" dt="2024-09-17T22:21:44.353" v="641" actId="1076"/>
        <pc:sldMkLst>
          <pc:docMk/>
          <pc:sldMk cId="12191716" sldId="342"/>
        </pc:sldMkLst>
        <pc:spChg chg="del">
          <ac:chgData name="Batool, Nazre" userId="bb8bcf30-75a1-410b-8398-e76265c4dbbb" providerId="ADAL" clId="{6E005D06-7129-4498-84EB-7E65C3364465}" dt="2024-09-17T22:21:21.729" v="635" actId="478"/>
          <ac:spMkLst>
            <pc:docMk/>
            <pc:sldMk cId="12191716" sldId="342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1:17.934" v="634" actId="20577"/>
          <ac:spMkLst>
            <pc:docMk/>
            <pc:sldMk cId="12191716" sldId="342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1:24.879" v="636" actId="478"/>
          <ac:spMkLst>
            <pc:docMk/>
            <pc:sldMk cId="12191716" sldId="342"/>
            <ac:spMk id="5" creationId="{1ABD09DD-E4D6-3C67-B4D2-E5609D7314F0}"/>
          </ac:spMkLst>
        </pc:spChg>
        <pc:graphicFrameChg chg="add mod">
          <ac:chgData name="Batool, Nazre" userId="bb8bcf30-75a1-410b-8398-e76265c4dbbb" providerId="ADAL" clId="{6E005D06-7129-4498-84EB-7E65C3364465}" dt="2024-09-17T22:21:44.353" v="641" actId="1076"/>
          <ac:graphicFrameMkLst>
            <pc:docMk/>
            <pc:sldMk cId="12191716" sldId="342"/>
            <ac:graphicFrameMk id="6" creationId="{4A1919C8-855A-94E6-A1DB-6570A57D5E8E}"/>
          </ac:graphicFrameMkLst>
        </pc:graphicFrame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1151721344" sldId="342"/>
        </pc:sldMkLst>
      </pc:sldChg>
      <pc:sldChg chg="addSp delSp modSp add mod">
        <pc:chgData name="Batool, Nazre" userId="bb8bcf30-75a1-410b-8398-e76265c4dbbb" providerId="ADAL" clId="{6E005D06-7129-4498-84EB-7E65C3364465}" dt="2024-09-17T22:54:38.771" v="1321" actId="20577"/>
        <pc:sldMkLst>
          <pc:docMk/>
          <pc:sldMk cId="2063423206" sldId="343"/>
        </pc:sldMkLst>
        <pc:spChg chg="mod">
          <ac:chgData name="Batool, Nazre" userId="bb8bcf30-75a1-410b-8398-e76265c4dbbb" providerId="ADAL" clId="{6E005D06-7129-4498-84EB-7E65C3364465}" dt="2024-09-17T22:54:38.771" v="1321" actId="20577"/>
          <ac:spMkLst>
            <pc:docMk/>
            <pc:sldMk cId="2063423206" sldId="343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47:46.508" v="1013" actId="14100"/>
          <ac:spMkLst>
            <pc:docMk/>
            <pc:sldMk cId="2063423206" sldId="343"/>
            <ac:spMk id="4" creationId="{39ACD579-F9B2-9736-27BF-0C1D82F7FC0D}"/>
          </ac:spMkLst>
        </pc:spChg>
        <pc:spChg chg="add mod">
          <ac:chgData name="Batool, Nazre" userId="bb8bcf30-75a1-410b-8398-e76265c4dbbb" providerId="ADAL" clId="{6E005D06-7129-4498-84EB-7E65C3364465}" dt="2024-09-17T22:52:46.117" v="1272" actId="14100"/>
          <ac:spMkLst>
            <pc:docMk/>
            <pc:sldMk cId="2063423206" sldId="343"/>
            <ac:spMk id="5" creationId="{E93956BF-30C8-E3BE-CD78-B395D25E39E0}"/>
          </ac:spMkLst>
        </pc:spChg>
        <pc:picChg chg="add del mod">
          <ac:chgData name="Batool, Nazre" userId="bb8bcf30-75a1-410b-8398-e76265c4dbbb" providerId="ADAL" clId="{6E005D06-7129-4498-84EB-7E65C3364465}" dt="2024-09-17T22:50:10.032" v="1161" actId="478"/>
          <ac:picMkLst>
            <pc:docMk/>
            <pc:sldMk cId="2063423206" sldId="343"/>
            <ac:picMk id="2" creationId="{5B822A88-F0A4-5BBA-DDF3-2EE7DE84CE71}"/>
          </ac:picMkLst>
        </pc:picChg>
        <pc:picChg chg="add mod">
          <ac:chgData name="Batool, Nazre" userId="bb8bcf30-75a1-410b-8398-e76265c4dbbb" providerId="ADAL" clId="{6E005D06-7129-4498-84EB-7E65C3364465}" dt="2024-09-17T22:51:25.146" v="1165" actId="14100"/>
          <ac:picMkLst>
            <pc:docMk/>
            <pc:sldMk cId="2063423206" sldId="343"/>
            <ac:picMk id="2050" creationId="{1B577BF7-1656-952E-820C-02C81EB1D786}"/>
          </ac:picMkLst>
        </pc:picChg>
      </pc:sldChg>
      <pc:sldChg chg="addSp modSp add mod">
        <pc:chgData name="Batool, Nazre" userId="bb8bcf30-75a1-410b-8398-e76265c4dbbb" providerId="ADAL" clId="{6E005D06-7129-4498-84EB-7E65C3364465}" dt="2024-09-17T22:37:52.511" v="886" actId="14100"/>
        <pc:sldMkLst>
          <pc:docMk/>
          <pc:sldMk cId="1750006715" sldId="344"/>
        </pc:sldMkLst>
        <pc:spChg chg="mod">
          <ac:chgData name="Batool, Nazre" userId="bb8bcf30-75a1-410b-8398-e76265c4dbbb" providerId="ADAL" clId="{6E005D06-7129-4498-84EB-7E65C3364465}" dt="2024-09-17T22:37:45.618" v="884" actId="6549"/>
          <ac:spMkLst>
            <pc:docMk/>
            <pc:sldMk cId="1750006715" sldId="344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37:35.608" v="883" actId="20577"/>
          <ac:spMkLst>
            <pc:docMk/>
            <pc:sldMk cId="1750006715" sldId="344"/>
            <ac:spMk id="4" creationId="{39ACD579-F9B2-9736-27BF-0C1D82F7FC0D}"/>
          </ac:spMkLst>
        </pc:spChg>
        <pc:picChg chg="add mod">
          <ac:chgData name="Batool, Nazre" userId="bb8bcf30-75a1-410b-8398-e76265c4dbbb" providerId="ADAL" clId="{6E005D06-7129-4498-84EB-7E65C3364465}" dt="2024-09-17T22:37:52.511" v="886" actId="14100"/>
          <ac:picMkLst>
            <pc:docMk/>
            <pc:sldMk cId="1750006715" sldId="344"/>
            <ac:picMk id="2" creationId="{1403775F-DFEE-CD4E-7859-96ED50AF0129}"/>
          </ac:picMkLst>
        </pc:picChg>
      </pc:sldChg>
      <pc:sldChg chg="addSp delSp modSp add mod modAnim">
        <pc:chgData name="Batool, Nazre" userId="bb8bcf30-75a1-410b-8398-e76265c4dbbb" providerId="ADAL" clId="{6E005D06-7129-4498-84EB-7E65C3364465}" dt="2024-09-17T22:30:19.223" v="825"/>
        <pc:sldMkLst>
          <pc:docMk/>
          <pc:sldMk cId="873233167" sldId="345"/>
        </pc:sldMkLst>
        <pc:spChg chg="del">
          <ac:chgData name="Batool, Nazre" userId="bb8bcf30-75a1-410b-8398-e76265c4dbbb" providerId="ADAL" clId="{6E005D06-7129-4498-84EB-7E65C3364465}" dt="2024-09-17T22:27:40.093" v="727" actId="478"/>
          <ac:spMkLst>
            <pc:docMk/>
            <pc:sldMk cId="873233167" sldId="345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6:47.475" v="720"/>
          <ac:spMkLst>
            <pc:docMk/>
            <pc:sldMk cId="873233167" sldId="345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8:00.294" v="728" actId="478"/>
          <ac:spMkLst>
            <pc:docMk/>
            <pc:sldMk cId="873233167" sldId="345"/>
            <ac:spMk id="7" creationId="{A0C38CEB-8ADB-2809-4394-7E5E0AE04493}"/>
          </ac:spMkLst>
        </pc:spChg>
        <pc:spChg chg="add mod">
          <ac:chgData name="Batool, Nazre" userId="bb8bcf30-75a1-410b-8398-e76265c4dbbb" providerId="ADAL" clId="{6E005D06-7129-4498-84EB-7E65C3364465}" dt="2024-09-17T22:29:18.013" v="756" actId="20577"/>
          <ac:spMkLst>
            <pc:docMk/>
            <pc:sldMk cId="873233167" sldId="345"/>
            <ac:spMk id="8" creationId="{160947A1-5510-F41C-080E-4CEDABB2CC40}"/>
          </ac:spMkLst>
        </pc:spChg>
        <pc:spChg chg="add mod">
          <ac:chgData name="Batool, Nazre" userId="bb8bcf30-75a1-410b-8398-e76265c4dbbb" providerId="ADAL" clId="{6E005D06-7129-4498-84EB-7E65C3364465}" dt="2024-09-17T22:30:04.864" v="824" actId="20577"/>
          <ac:spMkLst>
            <pc:docMk/>
            <pc:sldMk cId="873233167" sldId="345"/>
            <ac:spMk id="9" creationId="{08A67F42-142B-9410-EC5E-8C279EA82D0C}"/>
          </ac:spMkLst>
        </pc:spChg>
        <pc:graphicFrameChg chg="add mod">
          <ac:chgData name="Batool, Nazre" userId="bb8bcf30-75a1-410b-8398-e76265c4dbbb" providerId="ADAL" clId="{6E005D06-7129-4498-84EB-7E65C3364465}" dt="2024-09-17T22:27:36.343" v="726" actId="14100"/>
          <ac:graphicFrameMkLst>
            <pc:docMk/>
            <pc:sldMk cId="873233167" sldId="345"/>
            <ac:graphicFrameMk id="5" creationId="{CD760541-B7CE-D68A-DEA7-93C05BBAED6E}"/>
          </ac:graphicFrameMkLst>
        </pc:graphicFrameChg>
        <pc:picChg chg="add mod">
          <ac:chgData name="Batool, Nazre" userId="bb8bcf30-75a1-410b-8398-e76265c4dbbb" providerId="ADAL" clId="{6E005D06-7129-4498-84EB-7E65C3364465}" dt="2024-09-17T22:27:33.048" v="725" actId="14100"/>
          <ac:picMkLst>
            <pc:docMk/>
            <pc:sldMk cId="873233167" sldId="345"/>
            <ac:picMk id="2" creationId="{F086149D-5D23-1A01-CBCB-8359A8568133}"/>
          </ac:picMkLst>
        </pc:picChg>
      </pc:sldChg>
      <pc:sldChg chg="add del">
        <pc:chgData name="Batool, Nazre" userId="bb8bcf30-75a1-410b-8398-e76265c4dbbb" providerId="ADAL" clId="{6E005D06-7129-4498-84EB-7E65C3364465}" dt="2024-09-17T22:26:18.145" v="718" actId="2696"/>
        <pc:sldMkLst>
          <pc:docMk/>
          <pc:sldMk cId="3224772020" sldId="345"/>
        </pc:sldMkLst>
      </pc:sldChg>
      <pc:sldChg chg="modSp add mod">
        <pc:chgData name="Batool, Nazre" userId="bb8bcf30-75a1-410b-8398-e76265c4dbbb" providerId="ADAL" clId="{6E005D06-7129-4498-84EB-7E65C3364465}" dt="2024-09-17T22:57:46.549" v="1434" actId="20577"/>
        <pc:sldMkLst>
          <pc:docMk/>
          <pc:sldMk cId="3017686477" sldId="346"/>
        </pc:sldMkLst>
        <pc:spChg chg="mod">
          <ac:chgData name="Batool, Nazre" userId="bb8bcf30-75a1-410b-8398-e76265c4dbbb" providerId="ADAL" clId="{6E005D06-7129-4498-84EB-7E65C3364465}" dt="2024-09-17T22:57:46.549" v="1434" actId="20577"/>
          <ac:spMkLst>
            <pc:docMk/>
            <pc:sldMk cId="3017686477" sldId="346"/>
            <ac:spMk id="3" creationId="{94D0EB80-0155-FE70-7181-FA6803A4FECA}"/>
          </ac:spMkLst>
        </pc:spChg>
      </pc:sldChg>
    </pc:docChg>
  </pc:docChgLst>
  <pc:docChgLst>
    <pc:chgData name="Batool, Nazre" userId="bb8bcf30-75a1-410b-8398-e76265c4dbbb" providerId="ADAL" clId="{7D53B5BB-0587-4C50-BA8F-F9F549357C3E}"/>
    <pc:docChg chg="undo custSel addSld delSld modSld sldOrd">
      <pc:chgData name="Batool, Nazre" userId="bb8bcf30-75a1-410b-8398-e76265c4dbbb" providerId="ADAL" clId="{7D53B5BB-0587-4C50-BA8F-F9F549357C3E}" dt="2024-10-10T14:48:36.284" v="1742"/>
      <pc:docMkLst>
        <pc:docMk/>
      </pc:docMkLst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679914511" sldId="267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3208396652" sldId="273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628079305" sldId="275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966957304" sldId="279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980828813" sldId="281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2646779156" sldId="283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2173417064" sldId="284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804287784" sldId="285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3445722973" sldId="289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216983119" sldId="297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555666322" sldId="298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4103945506" sldId="300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143433642" sldId="308"/>
        </pc:sldMkLst>
      </pc:sldChg>
      <pc:sldChg chg="modAnim">
        <pc:chgData name="Batool, Nazre" userId="bb8bcf30-75a1-410b-8398-e76265c4dbbb" providerId="ADAL" clId="{7D53B5BB-0587-4C50-BA8F-F9F549357C3E}" dt="2024-10-10T11:38:01.992" v="1687"/>
        <pc:sldMkLst>
          <pc:docMk/>
          <pc:sldMk cId="3664000610" sldId="312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772522898" sldId="335"/>
        </pc:sldMkLst>
      </pc:sldChg>
      <pc:sldChg chg="modAnim">
        <pc:chgData name="Batool, Nazre" userId="bb8bcf30-75a1-410b-8398-e76265c4dbbb" providerId="ADAL" clId="{7D53B5BB-0587-4C50-BA8F-F9F549357C3E}" dt="2024-10-10T11:37:18.097" v="1686"/>
        <pc:sldMkLst>
          <pc:docMk/>
          <pc:sldMk cId="2534263659" sldId="389"/>
        </pc:sldMkLst>
      </pc:sldChg>
      <pc:sldChg chg="addSp modSp modAnim">
        <pc:chgData name="Batool, Nazre" userId="bb8bcf30-75a1-410b-8398-e76265c4dbbb" providerId="ADAL" clId="{7D53B5BB-0587-4C50-BA8F-F9F549357C3E}" dt="2024-10-10T11:40:23.539" v="1693"/>
        <pc:sldMkLst>
          <pc:docMk/>
          <pc:sldMk cId="291071463" sldId="391"/>
        </pc:sldMkLst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4" creationId="{DFBB2E7A-6300-45AD-3C78-63DF20ABFF65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5" creationId="{F240386A-A77B-4E84-2081-C1BE7DBEE6C8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8" creationId="{8C65404B-95B8-8A78-A4F6-067FF37D46E1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9" creationId="{7705F7BC-D323-58B1-791C-C8837537B7DC}"/>
          </ac:spMkLst>
        </pc:spChg>
        <pc:grpChg chg="add mod">
          <ac:chgData name="Batool, Nazre" userId="bb8bcf30-75a1-410b-8398-e76265c4dbbb" providerId="ADAL" clId="{7D53B5BB-0587-4C50-BA8F-F9F549357C3E}" dt="2024-10-10T09:18:54.725" v="733" actId="164"/>
          <ac:grpSpMkLst>
            <pc:docMk/>
            <pc:sldMk cId="291071463" sldId="391"/>
            <ac:grpSpMk id="7" creationId="{06D6DAFF-671F-2DE5-5B5D-0B5CFF8020E6}"/>
          </ac:grpSpMkLst>
        </pc:grpChg>
        <pc:cxnChg chg="mod">
          <ac:chgData name="Batool, Nazre" userId="bb8bcf30-75a1-410b-8398-e76265c4dbbb" providerId="ADAL" clId="{7D53B5BB-0587-4C50-BA8F-F9F549357C3E}" dt="2024-10-10T09:18:54.725" v="733" actId="164"/>
          <ac:cxnSpMkLst>
            <pc:docMk/>
            <pc:sldMk cId="291071463" sldId="391"/>
            <ac:cxnSpMk id="16" creationId="{4DDB7216-A972-03A7-2332-E131C3008FB5}"/>
          </ac:cxnSpMkLst>
        </pc:cxnChg>
        <pc:cxnChg chg="mod">
          <ac:chgData name="Batool, Nazre" userId="bb8bcf30-75a1-410b-8398-e76265c4dbbb" providerId="ADAL" clId="{7D53B5BB-0587-4C50-BA8F-F9F549357C3E}" dt="2024-10-10T09:18:54.725" v="733" actId="164"/>
          <ac:cxnSpMkLst>
            <pc:docMk/>
            <pc:sldMk cId="291071463" sldId="391"/>
            <ac:cxnSpMk id="17" creationId="{31BC07B5-3AA2-1D6C-96CF-2E55EE792C91}"/>
          </ac:cxnSpMkLst>
        </pc:cxnChg>
      </pc:sldChg>
      <pc:sldChg chg="addSp delSp modSp mod modAnim">
        <pc:chgData name="Batool, Nazre" userId="bb8bcf30-75a1-410b-8398-e76265c4dbbb" providerId="ADAL" clId="{7D53B5BB-0587-4C50-BA8F-F9F549357C3E}" dt="2024-10-10T11:41:15.245" v="1694"/>
        <pc:sldMkLst>
          <pc:docMk/>
          <pc:sldMk cId="234916261" sldId="394"/>
        </pc:sldMkLst>
        <pc:spChg chg="mod">
          <ac:chgData name="Batool, Nazre" userId="bb8bcf30-75a1-410b-8398-e76265c4dbbb" providerId="ADAL" clId="{7D53B5BB-0587-4C50-BA8F-F9F549357C3E}" dt="2024-10-10T09:18:24.475" v="732" actId="20577"/>
          <ac:spMkLst>
            <pc:docMk/>
            <pc:sldMk cId="234916261" sldId="394"/>
            <ac:spMk id="3" creationId="{94D0EB80-0155-FE70-7181-FA6803A4FECA}"/>
          </ac:spMkLst>
        </pc:spChg>
        <pc:spChg chg="mod">
          <ac:chgData name="Batool, Nazre" userId="bb8bcf30-75a1-410b-8398-e76265c4dbbb" providerId="ADAL" clId="{7D53B5BB-0587-4C50-BA8F-F9F549357C3E}" dt="2024-10-10T09:20:50.912" v="770" actId="13926"/>
          <ac:spMkLst>
            <pc:docMk/>
            <pc:sldMk cId="234916261" sldId="394"/>
            <ac:spMk id="4" creationId="{39ACD579-F9B2-9736-27BF-0C1D82F7FC0D}"/>
          </ac:spMkLst>
        </pc:spChg>
        <pc:spChg chg="mod">
          <ac:chgData name="Batool, Nazre" userId="bb8bcf30-75a1-410b-8398-e76265c4dbbb" providerId="ADAL" clId="{7D53B5BB-0587-4C50-BA8F-F9F549357C3E}" dt="2024-10-10T09:19:30.055" v="736" actId="1076"/>
          <ac:spMkLst>
            <pc:docMk/>
            <pc:sldMk cId="234916261" sldId="394"/>
            <ac:spMk id="12" creationId="{C65C2D22-D1B5-E43A-4292-FD3059126C23}"/>
          </ac:spMkLst>
        </pc:spChg>
        <pc:spChg chg="mod">
          <ac:chgData name="Batool, Nazre" userId="bb8bcf30-75a1-410b-8398-e76265c4dbbb" providerId="ADAL" clId="{7D53B5BB-0587-4C50-BA8F-F9F549357C3E}" dt="2024-10-10T09:19:04.582" v="734"/>
          <ac:spMkLst>
            <pc:docMk/>
            <pc:sldMk cId="234916261" sldId="394"/>
            <ac:spMk id="13" creationId="{B72E0E9D-FF10-0A32-7B84-2374C724550E}"/>
          </ac:spMkLst>
        </pc:spChg>
        <pc:spChg chg="mod">
          <ac:chgData name="Batool, Nazre" userId="bb8bcf30-75a1-410b-8398-e76265c4dbbb" providerId="ADAL" clId="{7D53B5BB-0587-4C50-BA8F-F9F549357C3E}" dt="2024-10-10T09:19:35.698" v="737" actId="1076"/>
          <ac:spMkLst>
            <pc:docMk/>
            <pc:sldMk cId="234916261" sldId="394"/>
            <ac:spMk id="16" creationId="{40B84FCC-C4F1-F62F-4446-3A870FF5B198}"/>
          </ac:spMkLst>
        </pc:spChg>
        <pc:spChg chg="mod">
          <ac:chgData name="Batool, Nazre" userId="bb8bcf30-75a1-410b-8398-e76265c4dbbb" providerId="ADAL" clId="{7D53B5BB-0587-4C50-BA8F-F9F549357C3E}" dt="2024-10-10T09:20:28.147" v="766" actId="14100"/>
          <ac:spMkLst>
            <pc:docMk/>
            <pc:sldMk cId="234916261" sldId="394"/>
            <ac:spMk id="17" creationId="{F658A0E4-D7DA-7050-7F02-451E3B5AECF5}"/>
          </ac:spMkLst>
        </pc:spChg>
        <pc:grpChg chg="add mod">
          <ac:chgData name="Batool, Nazre" userId="bb8bcf30-75a1-410b-8398-e76265c4dbbb" providerId="ADAL" clId="{7D53B5BB-0587-4C50-BA8F-F9F549357C3E}" dt="2024-10-10T09:20:44.036" v="769" actId="1076"/>
          <ac:grpSpMkLst>
            <pc:docMk/>
            <pc:sldMk cId="234916261" sldId="394"/>
            <ac:grpSpMk id="11" creationId="{AC7EFC15-44A1-32FE-5918-77782621AE08}"/>
          </ac:grpSpMkLst>
        </pc:grpChg>
        <pc:picChg chg="del mod">
          <ac:chgData name="Batool, Nazre" userId="bb8bcf30-75a1-410b-8398-e76265c4dbbb" providerId="ADAL" clId="{7D53B5BB-0587-4C50-BA8F-F9F549357C3E}" dt="2024-10-10T09:08:54.613" v="504" actId="21"/>
          <ac:picMkLst>
            <pc:docMk/>
            <pc:sldMk cId="234916261" sldId="394"/>
            <ac:picMk id="2" creationId="{29097A6C-DA4B-A2F4-F2E7-766056E22A87}"/>
          </ac:picMkLst>
        </pc:picChg>
        <pc:picChg chg="add mod">
          <ac:chgData name="Batool, Nazre" userId="bb8bcf30-75a1-410b-8398-e76265c4dbbb" providerId="ADAL" clId="{7D53B5BB-0587-4C50-BA8F-F9F549357C3E}" dt="2024-10-10T09:20:38.747" v="768" actId="1076"/>
          <ac:picMkLst>
            <pc:docMk/>
            <pc:sldMk cId="234916261" sldId="394"/>
            <ac:picMk id="6" creationId="{C82F16B9-B081-6B07-CB05-D3247FB76016}"/>
          </ac:picMkLst>
        </pc:picChg>
        <pc:picChg chg="add del mod">
          <ac:chgData name="Batool, Nazre" userId="bb8bcf30-75a1-410b-8398-e76265c4dbbb" providerId="ADAL" clId="{7D53B5BB-0587-4C50-BA8F-F9F549357C3E}" dt="2024-10-10T09:18:02.459" v="729" actId="478"/>
          <ac:picMkLst>
            <pc:docMk/>
            <pc:sldMk cId="234916261" sldId="394"/>
            <ac:picMk id="8" creationId="{083CFD0B-C392-391E-7AE7-9F072FF1F86D}"/>
          </ac:picMkLst>
        </pc:picChg>
        <pc:picChg chg="add mod">
          <ac:chgData name="Batool, Nazre" userId="bb8bcf30-75a1-410b-8398-e76265c4dbbb" providerId="ADAL" clId="{7D53B5BB-0587-4C50-BA8F-F9F549357C3E}" dt="2024-10-10T09:18:22.220" v="731" actId="1076"/>
          <ac:picMkLst>
            <pc:docMk/>
            <pc:sldMk cId="234916261" sldId="394"/>
            <ac:picMk id="10" creationId="{49803CFA-308D-453B-95FA-ACF67D5975FE}"/>
          </ac:picMkLst>
        </pc:picChg>
        <pc:cxnChg chg="mod">
          <ac:chgData name="Batool, Nazre" userId="bb8bcf30-75a1-410b-8398-e76265c4dbbb" providerId="ADAL" clId="{7D53B5BB-0587-4C50-BA8F-F9F549357C3E}" dt="2024-10-10T09:19:43.064" v="738" actId="14100"/>
          <ac:cxnSpMkLst>
            <pc:docMk/>
            <pc:sldMk cId="234916261" sldId="394"/>
            <ac:cxnSpMk id="14" creationId="{022C4C11-8269-8C89-106D-3009EEDEE06F}"/>
          </ac:cxnSpMkLst>
        </pc:cxnChg>
        <pc:cxnChg chg="mod">
          <ac:chgData name="Batool, Nazre" userId="bb8bcf30-75a1-410b-8398-e76265c4dbbb" providerId="ADAL" clId="{7D53B5BB-0587-4C50-BA8F-F9F549357C3E}" dt="2024-10-10T09:20:32.779" v="767" actId="14100"/>
          <ac:cxnSpMkLst>
            <pc:docMk/>
            <pc:sldMk cId="234916261" sldId="394"/>
            <ac:cxnSpMk id="15" creationId="{37EA7841-5EAE-BB7B-A9B7-1367415A67FF}"/>
          </ac:cxnSpMkLst>
        </pc:cxnChg>
      </pc:sldChg>
      <pc:sldChg chg="modSp mod modAnim">
        <pc:chgData name="Batool, Nazre" userId="bb8bcf30-75a1-410b-8398-e76265c4dbbb" providerId="ADAL" clId="{7D53B5BB-0587-4C50-BA8F-F9F549357C3E}" dt="2024-10-10T11:39:29.077" v="1691"/>
        <pc:sldMkLst>
          <pc:docMk/>
          <pc:sldMk cId="549993620" sldId="402"/>
        </pc:sldMkLst>
        <pc:spChg chg="mod">
          <ac:chgData name="Batool, Nazre" userId="bb8bcf30-75a1-410b-8398-e76265c4dbbb" providerId="ADAL" clId="{7D53B5BB-0587-4C50-BA8F-F9F549357C3E}" dt="2024-10-10T08:51:21.276" v="262" actId="207"/>
          <ac:spMkLst>
            <pc:docMk/>
            <pc:sldMk cId="549993620" sldId="402"/>
            <ac:spMk id="3" creationId="{94D0EB80-0155-FE70-7181-FA6803A4FECA}"/>
          </ac:spMkLst>
        </pc:spChg>
        <pc:picChg chg="mod">
          <ac:chgData name="Batool, Nazre" userId="bb8bcf30-75a1-410b-8398-e76265c4dbbb" providerId="ADAL" clId="{7D53B5BB-0587-4C50-BA8F-F9F549357C3E}" dt="2024-10-10T11:23:31.392" v="1659" actId="14100"/>
          <ac:picMkLst>
            <pc:docMk/>
            <pc:sldMk cId="549993620" sldId="402"/>
            <ac:picMk id="9" creationId="{18DCDA98-5FF2-A6E5-118D-3D5DCB3A4555}"/>
          </ac:picMkLst>
        </pc:picChg>
      </pc:sldChg>
      <pc:sldChg chg="addSp delSp modSp mod">
        <pc:chgData name="Batool, Nazre" userId="bb8bcf30-75a1-410b-8398-e76265c4dbbb" providerId="ADAL" clId="{7D53B5BB-0587-4C50-BA8F-F9F549357C3E}" dt="2024-10-10T11:25:55.289" v="1671" actId="1076"/>
        <pc:sldMkLst>
          <pc:docMk/>
          <pc:sldMk cId="2236668718" sldId="403"/>
        </pc:sldMkLst>
        <pc:spChg chg="mod">
          <ac:chgData name="Batool, Nazre" userId="bb8bcf30-75a1-410b-8398-e76265c4dbbb" providerId="ADAL" clId="{7D53B5BB-0587-4C50-BA8F-F9F549357C3E}" dt="2024-10-10T09:16:55.596" v="717" actId="14100"/>
          <ac:spMkLst>
            <pc:docMk/>
            <pc:sldMk cId="2236668718" sldId="403"/>
            <ac:spMk id="3" creationId="{94D0EB80-0155-FE70-7181-FA6803A4FECA}"/>
          </ac:spMkLst>
        </pc:spChg>
        <pc:spChg chg="add mod">
          <ac:chgData name="Batool, Nazre" userId="bb8bcf30-75a1-410b-8398-e76265c4dbbb" providerId="ADAL" clId="{7D53B5BB-0587-4C50-BA8F-F9F549357C3E}" dt="2024-10-10T11:25:55.289" v="1671" actId="1076"/>
          <ac:spMkLst>
            <pc:docMk/>
            <pc:sldMk cId="2236668718" sldId="403"/>
            <ac:spMk id="9" creationId="{C7752C9F-5E6F-5408-DBD3-C4DF59EF1D78}"/>
          </ac:spMkLst>
        </pc:spChg>
        <pc:picChg chg="add del mod">
          <ac:chgData name="Batool, Nazre" userId="bb8bcf30-75a1-410b-8398-e76265c4dbbb" providerId="ADAL" clId="{7D53B5BB-0587-4C50-BA8F-F9F549357C3E}" dt="2024-10-10T11:24:09.018" v="1660" actId="478"/>
          <ac:picMkLst>
            <pc:docMk/>
            <pc:sldMk cId="2236668718" sldId="403"/>
            <ac:picMk id="2" creationId="{0C43C870-0E99-BCB7-BC2C-9EF3AF42EAA6}"/>
          </ac:picMkLst>
        </pc:picChg>
        <pc:picChg chg="del">
          <ac:chgData name="Batool, Nazre" userId="bb8bcf30-75a1-410b-8398-e76265c4dbbb" providerId="ADAL" clId="{7D53B5BB-0587-4C50-BA8F-F9F549357C3E}" dt="2024-10-10T09:11:09.470" v="508" actId="21"/>
          <ac:picMkLst>
            <pc:docMk/>
            <pc:sldMk cId="2236668718" sldId="403"/>
            <ac:picMk id="5" creationId="{C44F58EF-3E92-CD9D-B8F8-15B87918837B}"/>
          </ac:picMkLst>
        </pc:picChg>
        <pc:picChg chg="add mod">
          <ac:chgData name="Batool, Nazre" userId="bb8bcf30-75a1-410b-8398-e76265c4dbbb" providerId="ADAL" clId="{7D53B5BB-0587-4C50-BA8F-F9F549357C3E}" dt="2024-10-10T11:24:48.249" v="1665" actId="1076"/>
          <ac:picMkLst>
            <pc:docMk/>
            <pc:sldMk cId="2236668718" sldId="403"/>
            <ac:picMk id="6" creationId="{63BA7417-B34E-1DAC-8E78-B9E373DAB97A}"/>
          </ac:picMkLst>
        </pc:picChg>
        <pc:picChg chg="add mod">
          <ac:chgData name="Batool, Nazre" userId="bb8bcf30-75a1-410b-8398-e76265c4dbbb" providerId="ADAL" clId="{7D53B5BB-0587-4C50-BA8F-F9F549357C3E}" dt="2024-10-10T11:25:33.290" v="1667" actId="1076"/>
          <ac:picMkLst>
            <pc:docMk/>
            <pc:sldMk cId="2236668718" sldId="403"/>
            <ac:picMk id="8" creationId="{9A5B4700-C864-CC56-972F-BAE8D7CDC167}"/>
          </ac:picMkLst>
        </pc:picChg>
      </pc:sldChg>
      <pc:sldChg chg="addSp modSp mod">
        <pc:chgData name="Batool, Nazre" userId="bb8bcf30-75a1-410b-8398-e76265c4dbbb" providerId="ADAL" clId="{7D53B5BB-0587-4C50-BA8F-F9F549357C3E}" dt="2024-10-10T09:15:12.427" v="709" actId="1076"/>
        <pc:sldMkLst>
          <pc:docMk/>
          <pc:sldMk cId="3560618469" sldId="404"/>
        </pc:sldMkLst>
        <pc:spChg chg="add mod">
          <ac:chgData name="Batool, Nazre" userId="bb8bcf30-75a1-410b-8398-e76265c4dbbb" providerId="ADAL" clId="{7D53B5BB-0587-4C50-BA8F-F9F549357C3E}" dt="2024-10-10T09:15:12.427" v="709" actId="1076"/>
          <ac:spMkLst>
            <pc:docMk/>
            <pc:sldMk cId="3560618469" sldId="404"/>
            <ac:spMk id="2" creationId="{7F563FE7-3CDD-95CC-4899-5408039D60CD}"/>
          </ac:spMkLst>
        </pc:spChg>
        <pc:spChg chg="mod">
          <ac:chgData name="Batool, Nazre" userId="bb8bcf30-75a1-410b-8398-e76265c4dbbb" providerId="ADAL" clId="{7D53B5BB-0587-4C50-BA8F-F9F549357C3E}" dt="2024-10-10T09:14:32.491" v="682" actId="1035"/>
          <ac:spMkLst>
            <pc:docMk/>
            <pc:sldMk cId="3560618469" sldId="404"/>
            <ac:spMk id="39" creationId="{D7CC62A3-D039-C962-0957-1BE6B31EF8DE}"/>
          </ac:spMkLst>
        </pc:spChg>
        <pc:picChg chg="mod">
          <ac:chgData name="Batool, Nazre" userId="bb8bcf30-75a1-410b-8398-e76265c4dbbb" providerId="ADAL" clId="{7D53B5BB-0587-4C50-BA8F-F9F549357C3E}" dt="2024-10-10T09:14:32.491" v="682" actId="1035"/>
          <ac:picMkLst>
            <pc:docMk/>
            <pc:sldMk cId="3560618469" sldId="404"/>
            <ac:picMk id="21" creationId="{A0F4AC81-E654-5E9B-1876-A71F766BABC9}"/>
          </ac:picMkLst>
        </pc:picChg>
      </pc:sldChg>
      <pc:sldChg chg="addSp modSp mod">
        <pc:chgData name="Batool, Nazre" userId="bb8bcf30-75a1-410b-8398-e76265c4dbbb" providerId="ADAL" clId="{7D53B5BB-0587-4C50-BA8F-F9F549357C3E}" dt="2024-10-10T11:29:41.918" v="1673" actId="113"/>
        <pc:sldMkLst>
          <pc:docMk/>
          <pc:sldMk cId="1316689169" sldId="407"/>
        </pc:sldMkLst>
        <pc:spChg chg="mod">
          <ac:chgData name="Batool, Nazre" userId="bb8bcf30-75a1-410b-8398-e76265c4dbbb" providerId="ADAL" clId="{7D53B5BB-0587-4C50-BA8F-F9F549357C3E}" dt="2024-10-10T11:29:41.918" v="1673" actId="113"/>
          <ac:spMkLst>
            <pc:docMk/>
            <pc:sldMk cId="1316689169" sldId="407"/>
            <ac:spMk id="3" creationId="{94D0EB80-0155-FE70-7181-FA6803A4FECA}"/>
          </ac:spMkLst>
        </pc:spChg>
        <pc:picChg chg="add mod">
          <ac:chgData name="Batool, Nazre" userId="bb8bcf30-75a1-410b-8398-e76265c4dbbb" providerId="ADAL" clId="{7D53B5BB-0587-4C50-BA8F-F9F549357C3E}" dt="2024-10-10T11:16:00.667" v="1409" actId="1076"/>
          <ac:picMkLst>
            <pc:docMk/>
            <pc:sldMk cId="1316689169" sldId="407"/>
            <ac:picMk id="5" creationId="{C422273D-DF76-72ED-6821-214DF1507F2F}"/>
          </ac:picMkLst>
        </pc:picChg>
      </pc:sldChg>
      <pc:sldChg chg="addSp modSp mod modAnim">
        <pc:chgData name="Batool, Nazre" userId="bb8bcf30-75a1-410b-8398-e76265c4dbbb" providerId="ADAL" clId="{7D53B5BB-0587-4C50-BA8F-F9F549357C3E}" dt="2024-10-10T11:44:40.458" v="1704"/>
        <pc:sldMkLst>
          <pc:docMk/>
          <pc:sldMk cId="2877807973" sldId="408"/>
        </pc:sldMkLst>
        <pc:spChg chg="add mod">
          <ac:chgData name="Batool, Nazre" userId="bb8bcf30-75a1-410b-8398-e76265c4dbbb" providerId="ADAL" clId="{7D53B5BB-0587-4C50-BA8F-F9F549357C3E}" dt="2024-10-10T11:43:56.622" v="1698" actId="207"/>
          <ac:spMkLst>
            <pc:docMk/>
            <pc:sldMk cId="2877807973" sldId="408"/>
            <ac:spMk id="6" creationId="{56B5FCCC-9054-9E8F-320E-08F258C9FEB1}"/>
          </ac:spMkLst>
        </pc:spChg>
        <pc:spChg chg="add mod">
          <ac:chgData name="Batool, Nazre" userId="bb8bcf30-75a1-410b-8398-e76265c4dbbb" providerId="ADAL" clId="{7D53B5BB-0587-4C50-BA8F-F9F549357C3E}" dt="2024-10-10T11:44:09.226" v="1700" actId="1076"/>
          <ac:spMkLst>
            <pc:docMk/>
            <pc:sldMk cId="2877807973" sldId="408"/>
            <ac:spMk id="8" creationId="{7516D8FE-7F88-D5C6-D0B5-79B10B5D0649}"/>
          </ac:spMkLst>
        </pc:spChg>
      </pc:sldChg>
      <pc:sldChg chg="addSp modSp mod modAnim">
        <pc:chgData name="Batool, Nazre" userId="bb8bcf30-75a1-410b-8398-e76265c4dbbb" providerId="ADAL" clId="{7D53B5BB-0587-4C50-BA8F-F9F549357C3E}" dt="2024-10-10T11:45:17.065" v="1711" actId="14100"/>
        <pc:sldMkLst>
          <pc:docMk/>
          <pc:sldMk cId="982621349" sldId="409"/>
        </pc:sldMkLst>
        <pc:spChg chg="add mod">
          <ac:chgData name="Batool, Nazre" userId="bb8bcf30-75a1-410b-8398-e76265c4dbbb" providerId="ADAL" clId="{7D53B5BB-0587-4C50-BA8F-F9F549357C3E}" dt="2024-10-10T11:45:17.065" v="1711" actId="14100"/>
          <ac:spMkLst>
            <pc:docMk/>
            <pc:sldMk cId="982621349" sldId="409"/>
            <ac:spMk id="2" creationId="{D2943016-E94B-DDFA-48FF-E537EE790CDE}"/>
          </ac:spMkLst>
        </pc:spChg>
        <pc:picChg chg="mod">
          <ac:chgData name="Batool, Nazre" userId="bb8bcf30-75a1-410b-8398-e76265c4dbbb" providerId="ADAL" clId="{7D53B5BB-0587-4C50-BA8F-F9F549357C3E}" dt="2024-10-10T11:44:57.163" v="1707" actId="1076"/>
          <ac:picMkLst>
            <pc:docMk/>
            <pc:sldMk cId="982621349" sldId="409"/>
            <ac:picMk id="6" creationId="{44907DDC-0010-3AEC-C831-32AA0C2915F7}"/>
          </ac:picMkLst>
        </pc:picChg>
      </pc:sldChg>
      <pc:sldChg chg="addSp delSp modSp mod">
        <pc:chgData name="Batool, Nazre" userId="bb8bcf30-75a1-410b-8398-e76265c4dbbb" providerId="ADAL" clId="{7D53B5BB-0587-4C50-BA8F-F9F549357C3E}" dt="2024-10-10T14:48:36.284" v="1742"/>
        <pc:sldMkLst>
          <pc:docMk/>
          <pc:sldMk cId="2353868529" sldId="411"/>
        </pc:sldMkLst>
        <pc:picChg chg="mod">
          <ac:chgData name="Batool, Nazre" userId="bb8bcf30-75a1-410b-8398-e76265c4dbbb" providerId="ADAL" clId="{7D53B5BB-0587-4C50-BA8F-F9F549357C3E}" dt="2024-10-10T14:47:30.121" v="1740" actId="1037"/>
          <ac:picMkLst>
            <pc:docMk/>
            <pc:sldMk cId="2353868529" sldId="411"/>
            <ac:picMk id="9" creationId="{8A82CED3-797E-D12A-84A1-965F5A1EA69F}"/>
          </ac:picMkLst>
        </pc:picChg>
        <pc:inkChg chg="add del">
          <ac:chgData name="Batool, Nazre" userId="bb8bcf30-75a1-410b-8398-e76265c4dbbb" providerId="ADAL" clId="{7D53B5BB-0587-4C50-BA8F-F9F549357C3E}" dt="2024-10-10T14:48:36.284" v="1742"/>
          <ac:inkMkLst>
            <pc:docMk/>
            <pc:sldMk cId="2353868529" sldId="411"/>
            <ac:inkMk id="5" creationId="{409C34EB-4CBD-D5D1-FDA5-7CEAD07562AD}"/>
          </ac:inkMkLst>
        </pc:inkChg>
      </pc:sldChg>
      <pc:sldChg chg="modSp mod modAnim">
        <pc:chgData name="Batool, Nazre" userId="bb8bcf30-75a1-410b-8398-e76265c4dbbb" providerId="ADAL" clId="{7D53B5BB-0587-4C50-BA8F-F9F549357C3E}" dt="2024-10-10T11:36:40.440" v="1681"/>
        <pc:sldMkLst>
          <pc:docMk/>
          <pc:sldMk cId="1070112020" sldId="412"/>
        </pc:sldMkLst>
        <pc:spChg chg="mod">
          <ac:chgData name="Batool, Nazre" userId="bb8bcf30-75a1-410b-8398-e76265c4dbbb" providerId="ADAL" clId="{7D53B5BB-0587-4C50-BA8F-F9F549357C3E}" dt="2024-10-10T10:41:38.565" v="988" actId="13926"/>
          <ac:spMkLst>
            <pc:docMk/>
            <pc:sldMk cId="1070112020" sldId="412"/>
            <ac:spMk id="3" creationId="{94D0EB80-0155-FE70-7181-FA6803A4FECA}"/>
          </ac:spMkLst>
        </pc:spChg>
        <pc:grpChg chg="mod">
          <ac:chgData name="Batool, Nazre" userId="bb8bcf30-75a1-410b-8398-e76265c4dbbb" providerId="ADAL" clId="{7D53B5BB-0587-4C50-BA8F-F9F549357C3E}" dt="2024-10-10T10:38:35.490" v="772" actId="1076"/>
          <ac:grpSpMkLst>
            <pc:docMk/>
            <pc:sldMk cId="1070112020" sldId="412"/>
            <ac:grpSpMk id="41" creationId="{5BBF6063-19E5-ECB1-FA72-5BB7E183B4D6}"/>
          </ac:grpSpMkLst>
        </pc:grpChg>
      </pc:sldChg>
      <pc:sldChg chg="modSp mod">
        <pc:chgData name="Batool, Nazre" userId="bb8bcf30-75a1-410b-8398-e76265c4dbbb" providerId="ADAL" clId="{7D53B5BB-0587-4C50-BA8F-F9F549357C3E}" dt="2024-10-10T11:42:09.265" v="1696" actId="1076"/>
        <pc:sldMkLst>
          <pc:docMk/>
          <pc:sldMk cId="4225269871" sldId="413"/>
        </pc:sldMkLst>
        <pc:spChg chg="mod">
          <ac:chgData name="Batool, Nazre" userId="bb8bcf30-75a1-410b-8398-e76265c4dbbb" providerId="ADAL" clId="{7D53B5BB-0587-4C50-BA8F-F9F549357C3E}" dt="2024-10-10T11:22:24.152" v="1657" actId="13926"/>
          <ac:spMkLst>
            <pc:docMk/>
            <pc:sldMk cId="4225269871" sldId="413"/>
            <ac:spMk id="4" creationId="{39ACD579-F9B2-9736-27BF-0C1D82F7FC0D}"/>
          </ac:spMkLst>
        </pc:spChg>
        <pc:spChg chg="mod">
          <ac:chgData name="Batool, Nazre" userId="bb8bcf30-75a1-410b-8398-e76265c4dbbb" providerId="ADAL" clId="{7D53B5BB-0587-4C50-BA8F-F9F549357C3E}" dt="2024-10-10T11:42:09.265" v="1696" actId="1076"/>
          <ac:spMkLst>
            <pc:docMk/>
            <pc:sldMk cId="4225269871" sldId="413"/>
            <ac:spMk id="6" creationId="{2EC4A076-D70D-03DE-58A9-AF1E96D18C5E}"/>
          </ac:spMkLst>
        </pc:spChg>
        <pc:picChg chg="mod">
          <ac:chgData name="Batool, Nazre" userId="bb8bcf30-75a1-410b-8398-e76265c4dbbb" providerId="ADAL" clId="{7D53B5BB-0587-4C50-BA8F-F9F549357C3E}" dt="2024-10-10T11:42:00.903" v="1695" actId="1076"/>
          <ac:picMkLst>
            <pc:docMk/>
            <pc:sldMk cId="4225269871" sldId="413"/>
            <ac:picMk id="8" creationId="{33907A79-0728-AF09-92BE-CA302DA967F2}"/>
          </ac:picMkLst>
        </pc:picChg>
      </pc:sldChg>
      <pc:sldChg chg="addSp delSp modSp add mod ord">
        <pc:chgData name="Batool, Nazre" userId="bb8bcf30-75a1-410b-8398-e76265c4dbbb" providerId="ADAL" clId="{7D53B5BB-0587-4C50-BA8F-F9F549357C3E}" dt="2024-10-10T09:15:18.718" v="710" actId="404"/>
        <pc:sldMkLst>
          <pc:docMk/>
          <pc:sldMk cId="3089678122" sldId="416"/>
        </pc:sldMkLst>
        <pc:spChg chg="add mod">
          <ac:chgData name="Batool, Nazre" userId="bb8bcf30-75a1-410b-8398-e76265c4dbbb" providerId="ADAL" clId="{7D53B5BB-0587-4C50-BA8F-F9F549357C3E}" dt="2024-10-10T09:15:18.718" v="710" actId="404"/>
          <ac:spMkLst>
            <pc:docMk/>
            <pc:sldMk cId="3089678122" sldId="416"/>
            <ac:spMk id="2" creationId="{73B36ED0-21C6-363F-19DA-642501DADBCC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39" creationId="{D7CC62A3-D039-C962-0957-1BE6B31EF8DE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40" creationId="{EF9EFE1D-299F-FEFB-6C22-564021E91A65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41" creationId="{345D592B-C8E2-36FD-95AF-9AE322450084}"/>
          </ac:spMkLst>
        </pc:spChg>
        <pc:spChg chg="del">
          <ac:chgData name="Batool, Nazre" userId="bb8bcf30-75a1-410b-8398-e76265c4dbbb" providerId="ADAL" clId="{7D53B5BB-0587-4C50-BA8F-F9F549357C3E}" dt="2024-10-10T09:11:05.227" v="507" actId="478"/>
          <ac:spMkLst>
            <pc:docMk/>
            <pc:sldMk cId="3089678122" sldId="416"/>
            <ac:spMk id="42" creationId="{6E8D55AE-260F-D07B-D5CC-7AF00326A00E}"/>
          </ac:spMkLst>
        </pc:spChg>
        <pc:picChg chg="add mod">
          <ac:chgData name="Batool, Nazre" userId="bb8bcf30-75a1-410b-8398-e76265c4dbbb" providerId="ADAL" clId="{7D53B5BB-0587-4C50-BA8F-F9F549357C3E}" dt="2024-10-10T09:11:20.134" v="510" actId="1076"/>
          <ac:picMkLst>
            <pc:docMk/>
            <pc:sldMk cId="3089678122" sldId="416"/>
            <ac:picMk id="5" creationId="{C44F58EF-3E92-CD9D-B8F8-15B87918837B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1" creationId="{A0F4AC81-E654-5E9B-1876-A71F766BABC9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3" creationId="{45A33B9A-1E21-B41D-1AD1-3CFB5539110E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5" creationId="{C8C34F3D-4D82-F1CD-317F-90C7FF61A01F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7" creationId="{0D41B92E-C24B-81E3-BC78-7981F1433BA0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9" creationId="{20DD211A-E96C-B849-8526-EBE6D0159D96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35" creationId="{5A1B87ED-6C93-83A1-8A34-822969B0DE8B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37" creationId="{954B7F47-0EC5-9171-15EC-8083CC2AF86C}"/>
          </ac:picMkLst>
        </pc:picChg>
      </pc:sldChg>
    </pc:docChg>
  </pc:docChgLst>
  <pc:docChgLst>
    <pc:chgData name="Batool, Nazre" userId="bb8bcf30-75a1-410b-8398-e76265c4dbbb" providerId="ADAL" clId="{002DAF0B-D9AA-41B3-BA7E-A8180A2CF615}"/>
    <pc:docChg chg="undo custSel addSld delSld modSld sldOrd">
      <pc:chgData name="Batool, Nazre" userId="bb8bcf30-75a1-410b-8398-e76265c4dbbb" providerId="ADAL" clId="{002DAF0B-D9AA-41B3-BA7E-A8180A2CF615}" dt="2024-10-10T01:27:57.223" v="5250" actId="13926"/>
      <pc:docMkLst>
        <pc:docMk/>
      </pc:docMkLst>
      <pc:sldChg chg="modSp mod">
        <pc:chgData name="Batool, Nazre" userId="bb8bcf30-75a1-410b-8398-e76265c4dbbb" providerId="ADAL" clId="{002DAF0B-D9AA-41B3-BA7E-A8180A2CF615}" dt="2024-10-09T21:50:29.571" v="2997" actId="1036"/>
        <pc:sldMkLst>
          <pc:docMk/>
          <pc:sldMk cId="3664000610" sldId="312"/>
        </pc:sldMkLst>
        <pc:spChg chg="mod">
          <ac:chgData name="Batool, Nazre" userId="bb8bcf30-75a1-410b-8398-e76265c4dbbb" providerId="ADAL" clId="{002DAF0B-D9AA-41B3-BA7E-A8180A2CF615}" dt="2024-10-09T21:50:29.571" v="2997" actId="1036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1:46:10.268" v="156" actId="6549"/>
          <ac:spMkLst>
            <pc:docMk/>
            <pc:sldMk cId="3664000610" sldId="312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961487190" sldId="317"/>
        </pc:sldMkLst>
      </pc:sldChg>
      <pc:sldChg chg="modSp mod">
        <pc:chgData name="Batool, Nazre" userId="bb8bcf30-75a1-410b-8398-e76265c4dbbb" providerId="ADAL" clId="{002DAF0B-D9AA-41B3-BA7E-A8180A2CF615}" dt="2024-10-08T21:48:47.334" v="270"/>
        <pc:sldMkLst>
          <pc:docMk/>
          <pc:sldMk cId="2212549236" sldId="338"/>
        </pc:sldMkLst>
        <pc:spChg chg="mod">
          <ac:chgData name="Batool, Nazre" userId="bb8bcf30-75a1-410b-8398-e76265c4dbbb" providerId="ADAL" clId="{002DAF0B-D9AA-41B3-BA7E-A8180A2CF615}" dt="2024-10-08T21:48:47.334" v="270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002DAF0B-D9AA-41B3-BA7E-A8180A2CF615}" dt="2024-10-08T21:38:16.261" v="19" actId="6549"/>
          <ac:spMkLst>
            <pc:docMk/>
            <pc:sldMk cId="2212549236" sldId="338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873233167" sldId="34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672870546" sldId="356"/>
        </pc:sldMkLst>
      </pc:sldChg>
      <pc:sldChg chg="addSp delSp modSp mod ord delAnim modAnim">
        <pc:chgData name="Batool, Nazre" userId="bb8bcf30-75a1-410b-8398-e76265c4dbbb" providerId="ADAL" clId="{002DAF0B-D9AA-41B3-BA7E-A8180A2CF615}" dt="2024-10-09T21:49:36.289" v="2971" actId="1038"/>
        <pc:sldMkLst>
          <pc:docMk/>
          <pc:sldMk cId="2145641252" sldId="365"/>
        </pc:sldMkLst>
        <pc:spChg chg="del mod">
          <ac:chgData name="Batool, Nazre" userId="bb8bcf30-75a1-410b-8398-e76265c4dbbb" providerId="ADAL" clId="{002DAF0B-D9AA-41B3-BA7E-A8180A2CF615}" dt="2024-10-08T22:06:59.337" v="868" actId="478"/>
          <ac:spMkLst>
            <pc:docMk/>
            <pc:sldMk cId="2145641252" sldId="365"/>
            <ac:spMk id="2" creationId="{545E606E-E223-9C2B-5A7F-97B6EA95A1DD}"/>
          </ac:spMkLst>
        </pc:spChg>
        <pc:spChg chg="del mod">
          <ac:chgData name="Batool, Nazre" userId="bb8bcf30-75a1-410b-8398-e76265c4dbbb" providerId="ADAL" clId="{002DAF0B-D9AA-41B3-BA7E-A8180A2CF615}" dt="2024-10-09T21:44:56.333" v="2946" actId="478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06:44.073" v="864" actId="6549"/>
          <ac:spMkLst>
            <pc:docMk/>
            <pc:sldMk cId="2145641252" sldId="365"/>
            <ac:spMk id="4" creationId="{39ACD579-F9B2-9736-27BF-0C1D82F7FC0D}"/>
          </ac:spMkLst>
        </pc:spChg>
        <pc:spChg chg="del">
          <ac:chgData name="Batool, Nazre" userId="bb8bcf30-75a1-410b-8398-e76265c4dbbb" providerId="ADAL" clId="{002DAF0B-D9AA-41B3-BA7E-A8180A2CF615}" dt="2024-10-08T22:05:57.960" v="803" actId="478"/>
          <ac:spMkLst>
            <pc:docMk/>
            <pc:sldMk cId="2145641252" sldId="365"/>
            <ac:spMk id="6" creationId="{F33F8FC5-BDDD-1654-DF43-2EE7D389A9F7}"/>
          </ac:spMkLst>
        </pc:spChg>
        <pc:spChg chg="del">
          <ac:chgData name="Batool, Nazre" userId="bb8bcf30-75a1-410b-8398-e76265c4dbbb" providerId="ADAL" clId="{002DAF0B-D9AA-41B3-BA7E-A8180A2CF615}" dt="2024-10-08T22:07:01.876" v="869" actId="478"/>
          <ac:spMkLst>
            <pc:docMk/>
            <pc:sldMk cId="2145641252" sldId="365"/>
            <ac:spMk id="7" creationId="{F7BC3A3C-EF44-8BF1-5B89-644A5833BFD3}"/>
          </ac:spMkLst>
        </pc:spChg>
        <pc:spChg chg="add del mod">
          <ac:chgData name="Batool, Nazre" userId="bb8bcf30-75a1-410b-8398-e76265c4dbbb" providerId="ADAL" clId="{002DAF0B-D9AA-41B3-BA7E-A8180A2CF615}" dt="2024-10-09T17:55:19.434" v="1173" actId="478"/>
          <ac:spMkLst>
            <pc:docMk/>
            <pc:sldMk cId="2145641252" sldId="365"/>
            <ac:spMk id="15" creationId="{24B84D79-78BB-B34F-E00E-51B63CB8AEA5}"/>
          </ac:spMkLst>
        </pc:spChg>
        <pc:spChg chg="add del mod">
          <ac:chgData name="Batool, Nazre" userId="bb8bcf30-75a1-410b-8398-e76265c4dbbb" providerId="ADAL" clId="{002DAF0B-D9AA-41B3-BA7E-A8180A2CF615}" dt="2024-10-09T21:48:45.371" v="2955" actId="478"/>
          <ac:spMkLst>
            <pc:docMk/>
            <pc:sldMk cId="2145641252" sldId="365"/>
            <ac:spMk id="29" creationId="{C28D5D6B-2C7E-3BEF-91E8-26D513634D95}"/>
          </ac:spMkLst>
        </pc:spChg>
        <pc:spChg chg="add mod">
          <ac:chgData name="Batool, Nazre" userId="bb8bcf30-75a1-410b-8398-e76265c4dbbb" providerId="ADAL" clId="{002DAF0B-D9AA-41B3-BA7E-A8180A2CF615}" dt="2024-10-09T21:49:36.289" v="2971" actId="1038"/>
          <ac:spMkLst>
            <pc:docMk/>
            <pc:sldMk cId="2145641252" sldId="365"/>
            <ac:spMk id="31" creationId="{5C97041D-BA4E-55DF-1A07-74031ACCA5F6}"/>
          </ac:spMkLst>
        </pc:spChg>
        <pc:picChg chg="del">
          <ac:chgData name="Batool, Nazre" userId="bb8bcf30-75a1-410b-8398-e76265c4dbbb" providerId="ADAL" clId="{002DAF0B-D9AA-41B3-BA7E-A8180A2CF615}" dt="2024-10-08T22:05:54.569" v="802" actId="478"/>
          <ac:picMkLst>
            <pc:docMk/>
            <pc:sldMk cId="2145641252" sldId="365"/>
            <ac:picMk id="5" creationId="{770019A4-EAA7-75A0-AD90-360DE2A8AE50}"/>
          </ac:picMkLst>
        </pc:picChg>
        <pc:picChg chg="add del mod">
          <ac:chgData name="Batool, Nazre" userId="bb8bcf30-75a1-410b-8398-e76265c4dbbb" providerId="ADAL" clId="{002DAF0B-D9AA-41B3-BA7E-A8180A2CF615}" dt="2024-10-09T17:55:16.251" v="1172" actId="478"/>
          <ac:picMkLst>
            <pc:docMk/>
            <pc:sldMk cId="2145641252" sldId="365"/>
            <ac:picMk id="13" creationId="{8ADF6ED5-9AA4-7E88-0612-D5F8B459DFE5}"/>
          </ac:picMkLst>
        </pc:picChg>
        <pc:picChg chg="add del mod">
          <ac:chgData name="Batool, Nazre" userId="bb8bcf30-75a1-410b-8398-e76265c4dbbb" providerId="ADAL" clId="{002DAF0B-D9AA-41B3-BA7E-A8180A2CF615}" dt="2024-10-08T22:06:09.693" v="807" actId="478"/>
          <ac:picMkLst>
            <pc:docMk/>
            <pc:sldMk cId="2145641252" sldId="365"/>
            <ac:picMk id="14" creationId="{A5BDDDEF-A349-20FD-B329-E10807668194}"/>
          </ac:picMkLst>
        </pc:picChg>
        <pc:picChg chg="add mod">
          <ac:chgData name="Batool, Nazre" userId="bb8bcf30-75a1-410b-8398-e76265c4dbbb" providerId="ADAL" clId="{002DAF0B-D9AA-41B3-BA7E-A8180A2CF615}" dt="2024-10-09T21:49:30.022" v="2964" actId="1076"/>
          <ac:picMkLst>
            <pc:docMk/>
            <pc:sldMk cId="2145641252" sldId="365"/>
            <ac:picMk id="27" creationId="{A505B8BD-A7A5-BEA9-DED3-98CBF6AEFCA9}"/>
          </ac:picMkLst>
        </pc:picChg>
        <pc:picChg chg="add mod">
          <ac:chgData name="Batool, Nazre" userId="bb8bcf30-75a1-410b-8398-e76265c4dbbb" providerId="ADAL" clId="{002DAF0B-D9AA-41B3-BA7E-A8180A2CF615}" dt="2024-10-09T21:49:20.382" v="2962" actId="1076"/>
          <ac:picMkLst>
            <pc:docMk/>
            <pc:sldMk cId="2145641252" sldId="365"/>
            <ac:picMk id="30" creationId="{7579EA14-0C5C-4F02-6334-7B89FA4DCE4B}"/>
          </ac:picMkLst>
        </pc:pic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8" creationId="{8F52CAB2-C16A-05F8-681C-40AB87C15592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9" creationId="{89C4C63E-F5C7-3B08-922D-2F1615D6CDE6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0" creationId="{45CEC42A-4849-2154-EEA3-5E7789086941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1" creationId="{C4AA9A23-B933-27F8-16F4-71547C09A221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2" creationId="{84F9B5A9-1D51-851D-153C-E7854F3336B5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6" creationId="{E7EF5CF3-2D3E-078F-853B-F14B36B1A0A0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7" creationId="{B900F43D-7653-4B15-BCF0-A4F47ECCCDEC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8" creationId="{A3588196-4980-247C-D8D1-5B750C907E6B}"/>
          </ac:cxnSpMkLst>
        </pc:cxnChg>
      </pc:sldChg>
      <pc:sldChg chg="addSp delSp modSp mod delAnim">
        <pc:chgData name="Batool, Nazre" userId="bb8bcf30-75a1-410b-8398-e76265c4dbbb" providerId="ADAL" clId="{002DAF0B-D9AA-41B3-BA7E-A8180A2CF615}" dt="2024-10-09T21:50:46.921" v="3030" actId="478"/>
        <pc:sldMkLst>
          <pc:docMk/>
          <pc:sldMk cId="834789142" sldId="366"/>
        </pc:sldMkLst>
        <pc:spChg chg="del">
          <ac:chgData name="Batool, Nazre" userId="bb8bcf30-75a1-410b-8398-e76265c4dbbb" providerId="ADAL" clId="{002DAF0B-D9AA-41B3-BA7E-A8180A2CF615}" dt="2024-10-08T22:11:38.730" v="927" actId="478"/>
          <ac:spMkLst>
            <pc:docMk/>
            <pc:sldMk cId="834789142" sldId="366"/>
            <ac:spMk id="2" creationId="{1DA6A325-30E0-2FFE-1085-ADCE248EE8FC}"/>
          </ac:spMkLst>
        </pc:spChg>
        <pc:spChg chg="mod">
          <ac:chgData name="Batool, Nazre" userId="bb8bcf30-75a1-410b-8398-e76265c4dbbb" providerId="ADAL" clId="{002DAF0B-D9AA-41B3-BA7E-A8180A2CF615}" dt="2024-10-08T22:18:20.048" v="1166" actId="14100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17:16.218" v="1161"/>
          <ac:spMkLst>
            <pc:docMk/>
            <pc:sldMk cId="834789142" sldId="366"/>
            <ac:spMk id="4" creationId="{39ACD579-F9B2-9736-27BF-0C1D82F7FC0D}"/>
          </ac:spMkLst>
        </pc:spChg>
        <pc:spChg chg="del mod">
          <ac:chgData name="Batool, Nazre" userId="bb8bcf30-75a1-410b-8398-e76265c4dbbb" providerId="ADAL" clId="{002DAF0B-D9AA-41B3-BA7E-A8180A2CF615}" dt="2024-10-09T21:50:46.921" v="3030" actId="478"/>
          <ac:spMkLst>
            <pc:docMk/>
            <pc:sldMk cId="834789142" sldId="366"/>
            <ac:spMk id="7" creationId="{C7E58648-5076-3475-1AC9-02DA7386528D}"/>
          </ac:spMkLst>
        </pc:spChg>
        <pc:picChg chg="del">
          <ac:chgData name="Batool, Nazre" userId="bb8bcf30-75a1-410b-8398-e76265c4dbbb" providerId="ADAL" clId="{002DAF0B-D9AA-41B3-BA7E-A8180A2CF615}" dt="2024-10-08T22:11:33.826" v="926" actId="478"/>
          <ac:picMkLst>
            <pc:docMk/>
            <pc:sldMk cId="834789142" sldId="366"/>
            <ac:picMk id="5" creationId="{9E2A39F5-182C-61B3-A944-DB41B47D93E8}"/>
          </ac:picMkLst>
        </pc:picChg>
        <pc:picChg chg="add mod">
          <ac:chgData name="Batool, Nazre" userId="bb8bcf30-75a1-410b-8398-e76265c4dbbb" providerId="ADAL" clId="{002DAF0B-D9AA-41B3-BA7E-A8180A2CF615}" dt="2024-10-09T21:50:42.939" v="3029" actId="1037"/>
          <ac:picMkLst>
            <pc:docMk/>
            <pc:sldMk cId="834789142" sldId="366"/>
            <ac:picMk id="6" creationId="{D7CF9B92-44B6-FC3E-490C-9BC7EE59A2E4}"/>
          </ac:picMkLst>
        </pc:pic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471375932" sldId="368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504766150" sldId="370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266132265" sldId="371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484187906" sldId="372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342138855" sldId="373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264152477" sldId="37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784467515" sldId="378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109889149" sldId="379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697328871" sldId="380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959476441" sldId="381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002299274" sldId="382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139630518" sldId="383"/>
        </pc:sldMkLst>
      </pc:sldChg>
      <pc:sldChg chg="modSp mod">
        <pc:chgData name="Batool, Nazre" userId="bb8bcf30-75a1-410b-8398-e76265c4dbbb" providerId="ADAL" clId="{002DAF0B-D9AA-41B3-BA7E-A8180A2CF615}" dt="2024-10-10T01:08:20.715" v="4693" actId="6549"/>
        <pc:sldMkLst>
          <pc:docMk/>
          <pc:sldMk cId="1919844417" sldId="384"/>
        </pc:sldMkLst>
        <pc:spChg chg="mod">
          <ac:chgData name="Batool, Nazre" userId="bb8bcf30-75a1-410b-8398-e76265c4dbbb" providerId="ADAL" clId="{002DAF0B-D9AA-41B3-BA7E-A8180A2CF615}" dt="2024-10-10T01:08:20.715" v="4693" actId="6549"/>
          <ac:spMkLst>
            <pc:docMk/>
            <pc:sldMk cId="1919844417" sldId="384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867384217" sldId="38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033025247" sldId="386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720460702" sldId="387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053786400" sldId="388"/>
        </pc:sldMkLst>
      </pc:sldChg>
      <pc:sldChg chg="addSp modSp add mod ord modAnim">
        <pc:chgData name="Batool, Nazre" userId="bb8bcf30-75a1-410b-8398-e76265c4dbbb" providerId="ADAL" clId="{002DAF0B-D9AA-41B3-BA7E-A8180A2CF615}" dt="2024-10-09T21:45:54.399" v="2951" actId="1076"/>
        <pc:sldMkLst>
          <pc:docMk/>
          <pc:sldMk cId="2534263659" sldId="389"/>
        </pc:sldMkLst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2" creationId="{19818087-AE2D-85D2-9586-771C7C468669}"/>
          </ac:spMkLst>
        </pc:spChg>
        <pc:spChg chg="mod">
          <ac:chgData name="Batool, Nazre" userId="bb8bcf30-75a1-410b-8398-e76265c4dbbb" providerId="ADAL" clId="{002DAF0B-D9AA-41B3-BA7E-A8180A2CF615}" dt="2024-10-08T22:04:34.525" v="801" actId="1076"/>
          <ac:spMkLst>
            <pc:docMk/>
            <pc:sldMk cId="2534263659" sldId="389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01:02.003" v="600" actId="20577"/>
          <ac:spMkLst>
            <pc:docMk/>
            <pc:sldMk cId="2534263659" sldId="389"/>
            <ac:spMk id="4" creationId="{39ACD579-F9B2-9736-27BF-0C1D82F7FC0D}"/>
          </ac:spMkLst>
        </pc:spChg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5" creationId="{881367F8-669E-7B60-72FD-FCEB72B0C58E}"/>
          </ac:spMkLst>
        </pc:spChg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11" creationId="{4054793C-33E1-BFA7-8E48-B702257D91F9}"/>
          </ac:spMkLst>
        </pc:spChg>
        <pc:spChg chg="add mod">
          <ac:chgData name="Batool, Nazre" userId="bb8bcf30-75a1-410b-8398-e76265c4dbbb" providerId="ADAL" clId="{002DAF0B-D9AA-41B3-BA7E-A8180A2CF615}" dt="2024-10-09T21:45:54.399" v="2951" actId="1076"/>
          <ac:spMkLst>
            <pc:docMk/>
            <pc:sldMk cId="2534263659" sldId="389"/>
            <ac:spMk id="12" creationId="{C48C7F6B-B256-F9DC-4785-9DD1B154B985}"/>
          </ac:spMkLst>
        </pc:sp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6" creationId="{9E3759F1-C423-30BF-FF56-A73AE1F4EF3F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7" creationId="{86DBB7E9-1A86-EC8A-70E1-846A031D3387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8" creationId="{85C01950-B919-CE77-D85C-DA2224C8D3CC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9" creationId="{CB8FCDD3-0CF0-F6F9-F1CA-5FAFE418ECB1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10" creationId="{57CFA642-C258-2B30-07A8-1A8376744226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27:25.951" v="5248" actId="404"/>
        <pc:sldMkLst>
          <pc:docMk/>
          <pc:sldMk cId="341958250" sldId="390"/>
        </pc:sldMkLst>
        <pc:spChg chg="add mod">
          <ac:chgData name="Batool, Nazre" userId="bb8bcf30-75a1-410b-8398-e76265c4dbbb" providerId="ADAL" clId="{002DAF0B-D9AA-41B3-BA7E-A8180A2CF615}" dt="2024-10-10T01:26:10.316" v="5226" actId="14100"/>
          <ac:spMkLst>
            <pc:docMk/>
            <pc:sldMk cId="341958250" sldId="390"/>
            <ac:spMk id="2" creationId="{02F4214B-6997-C609-A64B-AB8D2DC1AB1B}"/>
          </ac:spMkLst>
        </pc:spChg>
        <pc:spChg chg="mod">
          <ac:chgData name="Batool, Nazre" userId="bb8bcf30-75a1-410b-8398-e76265c4dbbb" providerId="ADAL" clId="{002DAF0B-D9AA-41B3-BA7E-A8180A2CF615}" dt="2024-10-09T21:58:00.611" v="3117" actId="14100"/>
          <ac:spMkLst>
            <pc:docMk/>
            <pc:sldMk cId="341958250" sldId="390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10T01:27:25.951" v="5248" actId="404"/>
          <ac:spMkLst>
            <pc:docMk/>
            <pc:sldMk cId="341958250" sldId="390"/>
            <ac:spMk id="5" creationId="{EB27C2BF-3F33-AE96-59A8-15C66CA92B11}"/>
          </ac:spMkLst>
        </pc:spChg>
        <pc:spChg chg="del mod">
          <ac:chgData name="Batool, Nazre" userId="bb8bcf30-75a1-410b-8398-e76265c4dbbb" providerId="ADAL" clId="{002DAF0B-D9AA-41B3-BA7E-A8180A2CF615}" dt="2024-10-09T21:51:06.617" v="3032" actId="478"/>
          <ac:spMkLst>
            <pc:docMk/>
            <pc:sldMk cId="341958250" sldId="390"/>
            <ac:spMk id="7" creationId="{C7E58648-5076-3475-1AC9-02DA7386528D}"/>
          </ac:spMkLst>
        </pc:spChg>
        <pc:picChg chg="add mod">
          <ac:chgData name="Batool, Nazre" userId="bb8bcf30-75a1-410b-8398-e76265c4dbbb" providerId="ADAL" clId="{002DAF0B-D9AA-41B3-BA7E-A8180A2CF615}" dt="2024-10-09T21:57:47.057" v="3115" actId="1076"/>
          <ac:picMkLst>
            <pc:docMk/>
            <pc:sldMk cId="341958250" sldId="390"/>
            <ac:picMk id="1026" creationId="{EE5786EC-E375-717F-0F04-7464F0AFB635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18:31:18.888" v="1914" actId="478"/>
        <pc:sldMkLst>
          <pc:docMk/>
          <pc:sldMk cId="291071463" sldId="391"/>
        </pc:sldMkLst>
        <pc:spChg chg="mod">
          <ac:chgData name="Batool, Nazre" userId="bb8bcf30-75a1-410b-8398-e76265c4dbbb" providerId="ADAL" clId="{002DAF0B-D9AA-41B3-BA7E-A8180A2CF615}" dt="2024-10-09T18:29:28.538" v="1905" actId="20577"/>
          <ac:spMkLst>
            <pc:docMk/>
            <pc:sldMk cId="291071463" sldId="391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09T18:18:18.130" v="1439" actId="14100"/>
          <ac:spMkLst>
            <pc:docMk/>
            <pc:sldMk cId="291071463" sldId="391"/>
            <ac:spMk id="5" creationId="{907DF8EE-7C01-AA7C-6A89-1C1114332F58}"/>
          </ac:spMkLst>
        </pc:spChg>
        <pc:spChg chg="add mod">
          <ac:chgData name="Batool, Nazre" userId="bb8bcf30-75a1-410b-8398-e76265c4dbbb" providerId="ADAL" clId="{002DAF0B-D9AA-41B3-BA7E-A8180A2CF615}" dt="2024-10-09T18:18:09.226" v="1438" actId="14100"/>
          <ac:spMkLst>
            <pc:docMk/>
            <pc:sldMk cId="291071463" sldId="391"/>
            <ac:spMk id="6" creationId="{61488A19-518F-107D-438C-BAA65DE0F3FD}"/>
          </ac:spMkLst>
        </pc:spChg>
        <pc:spChg chg="del">
          <ac:chgData name="Batool, Nazre" userId="bb8bcf30-75a1-410b-8398-e76265c4dbbb" providerId="ADAL" clId="{002DAF0B-D9AA-41B3-BA7E-A8180A2CF615}" dt="2024-10-09T18:24:19.400" v="1712" actId="478"/>
          <ac:spMkLst>
            <pc:docMk/>
            <pc:sldMk cId="291071463" sldId="391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19:36.492" v="1476" actId="1076"/>
          <ac:spMkLst>
            <pc:docMk/>
            <pc:sldMk cId="291071463" sldId="391"/>
            <ac:spMk id="11" creationId="{6B46D214-5787-F04A-0857-CCC660E380BD}"/>
          </ac:spMkLst>
        </pc:spChg>
        <pc:spChg chg="add mod">
          <ac:chgData name="Batool, Nazre" userId="bb8bcf30-75a1-410b-8398-e76265c4dbbb" providerId="ADAL" clId="{002DAF0B-D9AA-41B3-BA7E-A8180A2CF615}" dt="2024-10-09T18:20:08.312" v="1517" actId="1076"/>
          <ac:spMkLst>
            <pc:docMk/>
            <pc:sldMk cId="291071463" sldId="391"/>
            <ac:spMk id="12" creationId="{9B09118E-34EF-1C05-D931-3C36FA3ECD42}"/>
          </ac:spMkLst>
        </pc:spChg>
        <pc:spChg chg="add mod">
          <ac:chgData name="Batool, Nazre" userId="bb8bcf30-75a1-410b-8398-e76265c4dbbb" providerId="ADAL" clId="{002DAF0B-D9AA-41B3-BA7E-A8180A2CF615}" dt="2024-10-09T18:29:04.912" v="1876" actId="14100"/>
          <ac:spMkLst>
            <pc:docMk/>
            <pc:sldMk cId="291071463" sldId="391"/>
            <ac:spMk id="14" creationId="{DFBB2E7A-6300-45AD-3C78-63DF20ABFF65}"/>
          </ac:spMkLst>
        </pc:spChg>
        <pc:spChg chg="add mod">
          <ac:chgData name="Batool, Nazre" userId="bb8bcf30-75a1-410b-8398-e76265c4dbbb" providerId="ADAL" clId="{002DAF0B-D9AA-41B3-BA7E-A8180A2CF615}" dt="2024-10-09T18:28:54.628" v="1875" actId="1038"/>
          <ac:spMkLst>
            <pc:docMk/>
            <pc:sldMk cId="291071463" sldId="391"/>
            <ac:spMk id="15" creationId="{F240386A-A77B-4E84-2081-C1BE7DBEE6C8}"/>
          </ac:spMkLst>
        </pc:spChg>
        <pc:spChg chg="add mod">
          <ac:chgData name="Batool, Nazre" userId="bb8bcf30-75a1-410b-8398-e76265c4dbbb" providerId="ADAL" clId="{002DAF0B-D9AA-41B3-BA7E-A8180A2CF615}" dt="2024-10-09T18:29:18.486" v="1904" actId="20577"/>
          <ac:spMkLst>
            <pc:docMk/>
            <pc:sldMk cId="291071463" sldId="391"/>
            <ac:spMk id="18" creationId="{8C65404B-95B8-8A78-A4F6-067FF37D46E1}"/>
          </ac:spMkLst>
        </pc:spChg>
        <pc:spChg chg="add mod">
          <ac:chgData name="Batool, Nazre" userId="bb8bcf30-75a1-410b-8398-e76265c4dbbb" providerId="ADAL" clId="{002DAF0B-D9AA-41B3-BA7E-A8180A2CF615}" dt="2024-10-09T18:28:54.628" v="1875" actId="1038"/>
          <ac:spMkLst>
            <pc:docMk/>
            <pc:sldMk cId="291071463" sldId="391"/>
            <ac:spMk id="19" creationId="{7705F7BC-D323-58B1-791C-C8837537B7DC}"/>
          </ac:spMkLst>
        </pc:spChg>
        <pc:picChg chg="add mod">
          <ac:chgData name="Batool, Nazre" userId="bb8bcf30-75a1-410b-8398-e76265c4dbbb" providerId="ADAL" clId="{002DAF0B-D9AA-41B3-BA7E-A8180A2CF615}" dt="2024-10-09T18:17:20.793" v="1430" actId="14100"/>
          <ac:picMkLst>
            <pc:docMk/>
            <pc:sldMk cId="291071463" sldId="391"/>
            <ac:picMk id="2" creationId="{633CBF5D-60D3-BE31-70FA-9941DBD28BFD}"/>
          </ac:picMkLst>
        </pc:picChg>
        <pc:picChg chg="add mod">
          <ac:chgData name="Batool, Nazre" userId="bb8bcf30-75a1-410b-8398-e76265c4dbbb" providerId="ADAL" clId="{002DAF0B-D9AA-41B3-BA7E-A8180A2CF615}" dt="2024-10-09T18:28:15.688" v="1793" actId="1076"/>
          <ac:picMkLst>
            <pc:docMk/>
            <pc:sldMk cId="291071463" sldId="391"/>
            <ac:picMk id="13" creationId="{0F26C138-234C-CE54-B732-3E6BC1BB078C}"/>
          </ac:picMkLst>
        </pc:picChg>
        <pc:picChg chg="add del mod">
          <ac:chgData name="Batool, Nazre" userId="bb8bcf30-75a1-410b-8398-e76265c4dbbb" providerId="ADAL" clId="{002DAF0B-D9AA-41B3-BA7E-A8180A2CF615}" dt="2024-10-09T18:30:52.248" v="1910" actId="478"/>
          <ac:picMkLst>
            <pc:docMk/>
            <pc:sldMk cId="291071463" sldId="391"/>
            <ac:picMk id="22" creationId="{3BC842A0-37E2-8B64-D9E5-382073647589}"/>
          </ac:picMkLst>
        </pc:picChg>
        <pc:picChg chg="add del mod">
          <ac:chgData name="Batool, Nazre" userId="bb8bcf30-75a1-410b-8398-e76265c4dbbb" providerId="ADAL" clId="{002DAF0B-D9AA-41B3-BA7E-A8180A2CF615}" dt="2024-10-09T18:31:18.888" v="1914" actId="478"/>
          <ac:picMkLst>
            <pc:docMk/>
            <pc:sldMk cId="291071463" sldId="391"/>
            <ac:picMk id="24" creationId="{3141E7D8-2BC9-4144-973B-6030A0C30088}"/>
          </ac:picMkLst>
        </pc:picChg>
        <pc:cxnChg chg="add mod">
          <ac:chgData name="Batool, Nazre" userId="bb8bcf30-75a1-410b-8398-e76265c4dbbb" providerId="ADAL" clId="{002DAF0B-D9AA-41B3-BA7E-A8180A2CF615}" dt="2024-10-09T18:18:32.530" v="1441" actId="208"/>
          <ac:cxnSpMkLst>
            <pc:docMk/>
            <pc:sldMk cId="291071463" sldId="391"/>
            <ac:cxnSpMk id="9" creationId="{C1C20BFF-997E-9782-1446-6DADCF138982}"/>
          </ac:cxnSpMkLst>
        </pc:cxnChg>
        <pc:cxnChg chg="add mod">
          <ac:chgData name="Batool, Nazre" userId="bb8bcf30-75a1-410b-8398-e76265c4dbbb" providerId="ADAL" clId="{002DAF0B-D9AA-41B3-BA7E-A8180A2CF615}" dt="2024-10-09T18:18:42.517" v="1443" actId="1076"/>
          <ac:cxnSpMkLst>
            <pc:docMk/>
            <pc:sldMk cId="291071463" sldId="391"/>
            <ac:cxnSpMk id="10" creationId="{877E0ED8-586F-7E91-FEA5-C6743C6E5874}"/>
          </ac:cxnSpMkLst>
        </pc:cxnChg>
        <pc:cxnChg chg="add mod">
          <ac:chgData name="Batool, Nazre" userId="bb8bcf30-75a1-410b-8398-e76265c4dbbb" providerId="ADAL" clId="{002DAF0B-D9AA-41B3-BA7E-A8180A2CF615}" dt="2024-10-09T18:29:04.912" v="1876" actId="14100"/>
          <ac:cxnSpMkLst>
            <pc:docMk/>
            <pc:sldMk cId="291071463" sldId="391"/>
            <ac:cxnSpMk id="16" creationId="{4DDB7216-A972-03A7-2332-E131C3008FB5}"/>
          </ac:cxnSpMkLst>
        </pc:cxnChg>
        <pc:cxnChg chg="add mod">
          <ac:chgData name="Batool, Nazre" userId="bb8bcf30-75a1-410b-8398-e76265c4dbbb" providerId="ADAL" clId="{002DAF0B-D9AA-41B3-BA7E-A8180A2CF615}" dt="2024-10-09T18:28:54.628" v="1875" actId="1038"/>
          <ac:cxnSpMkLst>
            <pc:docMk/>
            <pc:sldMk cId="291071463" sldId="391"/>
            <ac:cxnSpMk id="17" creationId="{31BC07B5-3AA2-1D6C-96CF-2E55EE792C91}"/>
          </ac:cxnSpMkLst>
        </pc:cxnChg>
      </pc:sldChg>
      <pc:sldChg chg="addSp delSp modSp mod">
        <pc:chgData name="Batool, Nazre" userId="bb8bcf30-75a1-410b-8398-e76265c4dbbb" providerId="ADAL" clId="{002DAF0B-D9AA-41B3-BA7E-A8180A2CF615}" dt="2024-10-09T22:00:36.062" v="3186" actId="6549"/>
        <pc:sldMkLst>
          <pc:docMk/>
          <pc:sldMk cId="1244154045" sldId="392"/>
        </pc:sldMkLst>
        <pc:spChg chg="mod">
          <ac:chgData name="Batool, Nazre" userId="bb8bcf30-75a1-410b-8398-e76265c4dbbb" providerId="ADAL" clId="{002DAF0B-D9AA-41B3-BA7E-A8180A2CF615}" dt="2024-10-09T22:00:36.062" v="3186" actId="6549"/>
          <ac:spMkLst>
            <pc:docMk/>
            <pc:sldMk cId="1244154045" sldId="392"/>
            <ac:spMk id="3" creationId="{94D0EB80-0155-FE70-7181-FA6803A4FECA}"/>
          </ac:spMkLst>
        </pc:spChg>
        <pc:spChg chg="add del">
          <ac:chgData name="Batool, Nazre" userId="bb8bcf30-75a1-410b-8398-e76265c4dbbb" providerId="ADAL" clId="{002DAF0B-D9AA-41B3-BA7E-A8180A2CF615}" dt="2024-10-09T18:38:22.552" v="1951" actId="22"/>
          <ac:spMkLst>
            <pc:docMk/>
            <pc:sldMk cId="1244154045" sldId="392"/>
            <ac:spMk id="6" creationId="{4932D94B-1648-7027-FD3F-DBB6B4F6EC46}"/>
          </ac:spMkLst>
        </pc:spChg>
        <pc:spChg chg="del">
          <ac:chgData name="Batool, Nazre" userId="bb8bcf30-75a1-410b-8398-e76265c4dbbb" providerId="ADAL" clId="{002DAF0B-D9AA-41B3-BA7E-A8180A2CF615}" dt="2024-10-09T18:41:13.978" v="2024" actId="478"/>
          <ac:spMkLst>
            <pc:docMk/>
            <pc:sldMk cId="1244154045" sldId="392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41:06.150" v="2023" actId="14100"/>
          <ac:spMkLst>
            <pc:docMk/>
            <pc:sldMk cId="1244154045" sldId="392"/>
            <ac:spMk id="9" creationId="{5A0A8699-7876-D860-BA34-9B9CD9F6CED8}"/>
          </ac:spMkLst>
        </pc:spChg>
        <pc:spChg chg="add mod">
          <ac:chgData name="Batool, Nazre" userId="bb8bcf30-75a1-410b-8398-e76265c4dbbb" providerId="ADAL" clId="{002DAF0B-D9AA-41B3-BA7E-A8180A2CF615}" dt="2024-10-09T18:40:56.098" v="2019" actId="14100"/>
          <ac:spMkLst>
            <pc:docMk/>
            <pc:sldMk cId="1244154045" sldId="392"/>
            <ac:spMk id="10" creationId="{CAC0F1B0-1FF7-B8C2-C5EB-0E3787FAB885}"/>
          </ac:spMkLst>
        </pc:spChg>
        <pc:picChg chg="add mod">
          <ac:chgData name="Batool, Nazre" userId="bb8bcf30-75a1-410b-8398-e76265c4dbbb" providerId="ADAL" clId="{002DAF0B-D9AA-41B3-BA7E-A8180A2CF615}" dt="2024-10-09T18:40:58.887" v="2021" actId="1076"/>
          <ac:picMkLst>
            <pc:docMk/>
            <pc:sldMk cId="1244154045" sldId="392"/>
            <ac:picMk id="2" creationId="{7DC01646-9A89-DD6C-971E-E0DA81D2B94A}"/>
          </ac:picMkLst>
        </pc:picChg>
        <pc:picChg chg="add mod">
          <ac:chgData name="Batool, Nazre" userId="bb8bcf30-75a1-410b-8398-e76265c4dbbb" providerId="ADAL" clId="{002DAF0B-D9AA-41B3-BA7E-A8180A2CF615}" dt="2024-10-09T22:00:28.644" v="3183" actId="1076"/>
          <ac:picMkLst>
            <pc:docMk/>
            <pc:sldMk cId="1244154045" sldId="392"/>
            <ac:picMk id="8" creationId="{C4107EC4-244C-6332-E390-8780DE4DA2D1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22:10:58.444" v="3621" actId="255"/>
        <pc:sldMkLst>
          <pc:docMk/>
          <pc:sldMk cId="3124453800" sldId="393"/>
        </pc:sldMkLst>
        <pc:spChg chg="mod">
          <ac:chgData name="Batool, Nazre" userId="bb8bcf30-75a1-410b-8398-e76265c4dbbb" providerId="ADAL" clId="{002DAF0B-D9AA-41B3-BA7E-A8180A2CF615}" dt="2024-10-09T22:10:58.444" v="3621" actId="255"/>
          <ac:spMkLst>
            <pc:docMk/>
            <pc:sldMk cId="3124453800" sldId="393"/>
            <ac:spMk id="3" creationId="{94D0EB80-0155-FE70-7181-FA6803A4FECA}"/>
          </ac:spMkLst>
        </pc:spChg>
        <pc:picChg chg="add mod">
          <ac:chgData name="Batool, Nazre" userId="bb8bcf30-75a1-410b-8398-e76265c4dbbb" providerId="ADAL" clId="{002DAF0B-D9AA-41B3-BA7E-A8180A2CF615}" dt="2024-10-09T22:06:07.025" v="3382" actId="14100"/>
          <ac:picMkLst>
            <pc:docMk/>
            <pc:sldMk cId="3124453800" sldId="393"/>
            <ac:picMk id="2" creationId="{F3A2F5C8-BAFD-F872-750D-E37CBD49544A}"/>
          </ac:picMkLst>
        </pc:picChg>
        <pc:picChg chg="del">
          <ac:chgData name="Batool, Nazre" userId="bb8bcf30-75a1-410b-8398-e76265c4dbbb" providerId="ADAL" clId="{002DAF0B-D9AA-41B3-BA7E-A8180A2CF615}" dt="2024-10-09T19:17:17.318" v="2310" actId="478"/>
          <ac:picMkLst>
            <pc:docMk/>
            <pc:sldMk cId="3124453800" sldId="393"/>
            <ac:picMk id="1026" creationId="{C8B785E0-D7A7-5E15-BA14-5F9FDAE777BE}"/>
          </ac:picMkLst>
        </pc:picChg>
      </pc:sldChg>
      <pc:sldChg chg="addSp delSp modSp mod ord">
        <pc:chgData name="Batool, Nazre" userId="bb8bcf30-75a1-410b-8398-e76265c4dbbb" providerId="ADAL" clId="{002DAF0B-D9AA-41B3-BA7E-A8180A2CF615}" dt="2024-10-10T01:27:47.907" v="5249" actId="13926"/>
        <pc:sldMkLst>
          <pc:docMk/>
          <pc:sldMk cId="234916261" sldId="394"/>
        </pc:sldMkLst>
        <pc:spChg chg="mod">
          <ac:chgData name="Batool, Nazre" userId="bb8bcf30-75a1-410b-8398-e76265c4dbbb" providerId="ADAL" clId="{002DAF0B-D9AA-41B3-BA7E-A8180A2CF615}" dt="2024-10-09T22:10:00.574" v="3561" actId="403"/>
          <ac:spMkLst>
            <pc:docMk/>
            <pc:sldMk cId="234916261" sldId="394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10T01:27:47.907" v="5249" actId="13926"/>
          <ac:spMkLst>
            <pc:docMk/>
            <pc:sldMk cId="234916261" sldId="394"/>
            <ac:spMk id="4" creationId="{39ACD579-F9B2-9736-27BF-0C1D82F7FC0D}"/>
          </ac:spMkLst>
        </pc:spChg>
        <pc:picChg chg="add mod">
          <ac:chgData name="Batool, Nazre" userId="bb8bcf30-75a1-410b-8398-e76265c4dbbb" providerId="ADAL" clId="{002DAF0B-D9AA-41B3-BA7E-A8180A2CF615}" dt="2024-10-09T22:06:34.696" v="3405" actId="1036"/>
          <ac:picMkLst>
            <pc:docMk/>
            <pc:sldMk cId="234916261" sldId="394"/>
            <ac:picMk id="2" creationId="{29097A6C-DA4B-A2F4-F2E7-766056E22A87}"/>
          </ac:picMkLst>
        </pc:picChg>
        <pc:picChg chg="del">
          <ac:chgData name="Batool, Nazre" userId="bb8bcf30-75a1-410b-8398-e76265c4dbbb" providerId="ADAL" clId="{002DAF0B-D9AA-41B3-BA7E-A8180A2CF615}" dt="2024-10-09T19:13:31.575" v="2191" actId="478"/>
          <ac:picMkLst>
            <pc:docMk/>
            <pc:sldMk cId="234916261" sldId="394"/>
            <ac:picMk id="1026" creationId="{C8B785E0-D7A7-5E15-BA14-5F9FDAE777BE}"/>
          </ac:picMkLst>
        </pc:picChg>
      </pc:sldChg>
      <pc:sldChg chg="del">
        <pc:chgData name="Batool, Nazre" userId="bb8bcf30-75a1-410b-8398-e76265c4dbbb" providerId="ADAL" clId="{002DAF0B-D9AA-41B3-BA7E-A8180A2CF615}" dt="2024-10-10T01:05:34.661" v="4569" actId="47"/>
        <pc:sldMkLst>
          <pc:docMk/>
          <pc:sldMk cId="1217788064" sldId="396"/>
        </pc:sldMkLst>
      </pc:sldChg>
      <pc:sldChg chg="modSp mod">
        <pc:chgData name="Batool, Nazre" userId="bb8bcf30-75a1-410b-8398-e76265c4dbbb" providerId="ADAL" clId="{002DAF0B-D9AA-41B3-BA7E-A8180A2CF615}" dt="2024-10-10T01:04:47.488" v="4568" actId="6549"/>
        <pc:sldMkLst>
          <pc:docMk/>
          <pc:sldMk cId="2600618833" sldId="397"/>
        </pc:sldMkLst>
        <pc:spChg chg="mod">
          <ac:chgData name="Batool, Nazre" userId="bb8bcf30-75a1-410b-8398-e76265c4dbbb" providerId="ADAL" clId="{002DAF0B-D9AA-41B3-BA7E-A8180A2CF615}" dt="2024-10-10T01:04:47.488" v="4568" actId="6549"/>
          <ac:spMkLst>
            <pc:docMk/>
            <pc:sldMk cId="2600618833" sldId="397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002DAF0B-D9AA-41B3-BA7E-A8180A2CF615}" dt="2024-10-09T20:03:47.195" v="2557" actId="47"/>
        <pc:sldMkLst>
          <pc:docMk/>
          <pc:sldMk cId="3778158546" sldId="398"/>
        </pc:sldMkLst>
      </pc:sldChg>
      <pc:sldChg chg="modSp mod">
        <pc:chgData name="Batool, Nazre" userId="bb8bcf30-75a1-410b-8398-e76265c4dbbb" providerId="ADAL" clId="{002DAF0B-D9AA-41B3-BA7E-A8180A2CF615}" dt="2024-10-09T22:12:36.560" v="3635" actId="6549"/>
        <pc:sldMkLst>
          <pc:docMk/>
          <pc:sldMk cId="3202531926" sldId="399"/>
        </pc:sldMkLst>
        <pc:spChg chg="mod">
          <ac:chgData name="Batool, Nazre" userId="bb8bcf30-75a1-410b-8398-e76265c4dbbb" providerId="ADAL" clId="{002DAF0B-D9AA-41B3-BA7E-A8180A2CF615}" dt="2024-10-09T22:12:36.560" v="3635" actId="6549"/>
          <ac:spMkLst>
            <pc:docMk/>
            <pc:sldMk cId="3202531926" sldId="399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0:46:03.387" v="2606" actId="14100"/>
          <ac:spMkLst>
            <pc:docMk/>
            <pc:sldMk cId="3202531926" sldId="399"/>
            <ac:spMk id="10" creationId="{46940C7F-591F-EF32-8C3A-BCCD0658FCDD}"/>
          </ac:spMkLst>
        </pc:spChg>
      </pc:sldChg>
      <pc:sldChg chg="addSp delSp modSp mod">
        <pc:chgData name="Batool, Nazre" userId="bb8bcf30-75a1-410b-8398-e76265c4dbbb" providerId="ADAL" clId="{002DAF0B-D9AA-41B3-BA7E-A8180A2CF615}" dt="2024-10-09T22:13:49.346" v="3658" actId="20577"/>
        <pc:sldMkLst>
          <pc:docMk/>
          <pc:sldMk cId="1020341738" sldId="400"/>
        </pc:sldMkLst>
        <pc:spChg chg="mod">
          <ac:chgData name="Batool, Nazre" userId="bb8bcf30-75a1-410b-8398-e76265c4dbbb" providerId="ADAL" clId="{002DAF0B-D9AA-41B3-BA7E-A8180A2CF615}" dt="2024-10-09T22:13:49.346" v="3658" actId="20577"/>
          <ac:spMkLst>
            <pc:docMk/>
            <pc:sldMk cId="1020341738" sldId="400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0:44:23.923" v="2602" actId="6549"/>
          <ac:spMkLst>
            <pc:docMk/>
            <pc:sldMk cId="1020341738" sldId="400"/>
            <ac:spMk id="4" creationId="{39ACD579-F9B2-9736-27BF-0C1D82F7FC0D}"/>
          </ac:spMkLst>
        </pc:spChg>
        <pc:picChg chg="add mod">
          <ac:chgData name="Batool, Nazre" userId="bb8bcf30-75a1-410b-8398-e76265c4dbbb" providerId="ADAL" clId="{002DAF0B-D9AA-41B3-BA7E-A8180A2CF615}" dt="2024-10-09T20:47:52.053" v="2613" actId="1076"/>
          <ac:picMkLst>
            <pc:docMk/>
            <pc:sldMk cId="1020341738" sldId="400"/>
            <ac:picMk id="2" creationId="{7F085ADF-CABC-9ED6-767F-3C44C38DBB34}"/>
          </ac:picMkLst>
        </pc:picChg>
        <pc:picChg chg="add mod">
          <ac:chgData name="Batool, Nazre" userId="bb8bcf30-75a1-410b-8398-e76265c4dbbb" providerId="ADAL" clId="{002DAF0B-D9AA-41B3-BA7E-A8180A2CF615}" dt="2024-10-09T22:13:46.425" v="3657" actId="1076"/>
          <ac:picMkLst>
            <pc:docMk/>
            <pc:sldMk cId="1020341738" sldId="400"/>
            <ac:picMk id="5" creationId="{CCBDE7BD-35F5-EC9B-88E0-85A5E803FE98}"/>
          </ac:picMkLst>
        </pc:picChg>
        <pc:picChg chg="del">
          <ac:chgData name="Batool, Nazre" userId="bb8bcf30-75a1-410b-8398-e76265c4dbbb" providerId="ADAL" clId="{002DAF0B-D9AA-41B3-BA7E-A8180A2CF615}" dt="2024-10-09T20:47:19.431" v="2609" actId="478"/>
          <ac:picMkLst>
            <pc:docMk/>
            <pc:sldMk cId="1020341738" sldId="400"/>
            <ac:picMk id="1026" creationId="{C8B785E0-D7A7-5E15-BA14-5F9FDAE777BE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22:11:34.459" v="3624" actId="403"/>
        <pc:sldMkLst>
          <pc:docMk/>
          <pc:sldMk cId="1139117994" sldId="401"/>
        </pc:sldMkLst>
        <pc:spChg chg="mod">
          <ac:chgData name="Batool, Nazre" userId="bb8bcf30-75a1-410b-8398-e76265c4dbbb" providerId="ADAL" clId="{002DAF0B-D9AA-41B3-BA7E-A8180A2CF615}" dt="2024-10-09T22:11:34.459" v="3624" actId="403"/>
          <ac:spMkLst>
            <pc:docMk/>
            <pc:sldMk cId="1139117994" sldId="401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22:07:44.662" v="3410" actId="478"/>
          <ac:spMkLst>
            <pc:docMk/>
            <pc:sldMk cId="1139117994" sldId="401"/>
            <ac:spMk id="6" creationId="{2EC4A076-D70D-03DE-58A9-AF1E96D18C5E}"/>
          </ac:spMkLst>
        </pc:spChg>
        <pc:picChg chg="add mod">
          <ac:chgData name="Batool, Nazre" userId="bb8bcf30-75a1-410b-8398-e76265c4dbbb" providerId="ADAL" clId="{002DAF0B-D9AA-41B3-BA7E-A8180A2CF615}" dt="2024-10-09T22:07:53.309" v="3412" actId="14100"/>
          <ac:picMkLst>
            <pc:docMk/>
            <pc:sldMk cId="1139117994" sldId="401"/>
            <ac:picMk id="2" creationId="{EC6937E1-EF39-18B4-47DE-852C6D149757}"/>
          </ac:picMkLst>
        </pc:picChg>
        <pc:picChg chg="del mod">
          <ac:chgData name="Batool, Nazre" userId="bb8bcf30-75a1-410b-8398-e76265c4dbbb" providerId="ADAL" clId="{002DAF0B-D9AA-41B3-BA7E-A8180A2CF615}" dt="2024-10-09T22:07:41.266" v="3409" actId="478"/>
          <ac:picMkLst>
            <pc:docMk/>
            <pc:sldMk cId="1139117994" sldId="401"/>
            <ac:picMk id="8" creationId="{33907A79-0728-AF09-92BE-CA302DA967F2}"/>
          </ac:picMkLst>
        </pc:picChg>
        <pc:picChg chg="del">
          <ac:chgData name="Batool, Nazre" userId="bb8bcf30-75a1-410b-8398-e76265c4dbbb" providerId="ADAL" clId="{002DAF0B-D9AA-41B3-BA7E-A8180A2CF615}" dt="2024-10-09T20:46:54.968" v="2607" actId="478"/>
          <ac:picMkLst>
            <pc:docMk/>
            <pc:sldMk cId="1139117994" sldId="401"/>
            <ac:picMk id="2050" creationId="{C5F10795-4A75-E6AB-4B60-15386FA6D1F4}"/>
          </ac:picMkLst>
        </pc:picChg>
      </pc:sldChg>
      <pc:sldChg chg="addSp delSp modSp add mod ord">
        <pc:chgData name="Batool, Nazre" userId="bb8bcf30-75a1-410b-8398-e76265c4dbbb" providerId="ADAL" clId="{002DAF0B-D9AA-41B3-BA7E-A8180A2CF615}" dt="2024-10-09T18:14:26.714" v="1421" actId="14100"/>
        <pc:sldMkLst>
          <pc:docMk/>
          <pc:sldMk cId="549993620" sldId="402"/>
        </pc:sldMkLst>
        <pc:spChg chg="mod">
          <ac:chgData name="Batool, Nazre" userId="bb8bcf30-75a1-410b-8398-e76265c4dbbb" providerId="ADAL" clId="{002DAF0B-D9AA-41B3-BA7E-A8180A2CF615}" dt="2024-10-09T18:14:18.492" v="1418" actId="20577"/>
          <ac:spMkLst>
            <pc:docMk/>
            <pc:sldMk cId="549993620" sldId="402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8:00:20.859" v="1186" actId="478"/>
          <ac:spMkLst>
            <pc:docMk/>
            <pc:sldMk cId="549993620" sldId="402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02:49.371" v="1243" actId="14100"/>
          <ac:spMkLst>
            <pc:docMk/>
            <pc:sldMk cId="549993620" sldId="402"/>
            <ac:spMk id="8" creationId="{3BA9C5DF-5DB9-BA13-0FC2-25BA82C7924F}"/>
          </ac:spMkLst>
        </pc:spChg>
        <pc:picChg chg="add mod">
          <ac:chgData name="Batool, Nazre" userId="bb8bcf30-75a1-410b-8398-e76265c4dbbb" providerId="ADAL" clId="{002DAF0B-D9AA-41B3-BA7E-A8180A2CF615}" dt="2024-10-09T18:00:41.067" v="1189" actId="1076"/>
          <ac:picMkLst>
            <pc:docMk/>
            <pc:sldMk cId="549993620" sldId="402"/>
            <ac:picMk id="2" creationId="{D71B9D08-4E72-2AF5-E11D-5419D36DFD72}"/>
          </ac:picMkLst>
        </pc:picChg>
        <pc:picChg chg="add mod">
          <ac:chgData name="Batool, Nazre" userId="bb8bcf30-75a1-410b-8398-e76265c4dbbb" providerId="ADAL" clId="{002DAF0B-D9AA-41B3-BA7E-A8180A2CF615}" dt="2024-10-09T18:01:47.025" v="1193" actId="1076"/>
          <ac:picMkLst>
            <pc:docMk/>
            <pc:sldMk cId="549993620" sldId="402"/>
            <ac:picMk id="6" creationId="{5C285E3C-2729-C04E-453E-28059AB5E268}"/>
          </ac:picMkLst>
        </pc:picChg>
        <pc:picChg chg="add mod">
          <ac:chgData name="Batool, Nazre" userId="bb8bcf30-75a1-410b-8398-e76265c4dbbb" providerId="ADAL" clId="{002DAF0B-D9AA-41B3-BA7E-A8180A2CF615}" dt="2024-10-09T18:14:26.714" v="1421" actId="14100"/>
          <ac:picMkLst>
            <pc:docMk/>
            <pc:sldMk cId="549993620" sldId="402"/>
            <ac:picMk id="9" creationId="{18DCDA98-5FF2-A6E5-118D-3D5DCB3A4555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09T18:46:16.537" v="2182" actId="20577"/>
        <pc:sldMkLst>
          <pc:docMk/>
          <pc:sldMk cId="2236668718" sldId="403"/>
        </pc:sldMkLst>
        <pc:spChg chg="mod">
          <ac:chgData name="Batool, Nazre" userId="bb8bcf30-75a1-410b-8398-e76265c4dbbb" providerId="ADAL" clId="{002DAF0B-D9AA-41B3-BA7E-A8180A2CF615}" dt="2024-10-09T18:46:16.537" v="2182" actId="20577"/>
          <ac:spMkLst>
            <pc:docMk/>
            <pc:sldMk cId="2236668718" sldId="403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8:45:24.195" v="2164" actId="478"/>
          <ac:spMkLst>
            <pc:docMk/>
            <pc:sldMk cId="2236668718" sldId="403"/>
            <ac:spMk id="9" creationId="{5A0A8699-7876-D860-BA34-9B9CD9F6CED8}"/>
          </ac:spMkLst>
        </pc:spChg>
        <pc:spChg chg="del">
          <ac:chgData name="Batool, Nazre" userId="bb8bcf30-75a1-410b-8398-e76265c4dbbb" providerId="ADAL" clId="{002DAF0B-D9AA-41B3-BA7E-A8180A2CF615}" dt="2024-10-09T18:45:24.195" v="2164" actId="478"/>
          <ac:spMkLst>
            <pc:docMk/>
            <pc:sldMk cId="2236668718" sldId="403"/>
            <ac:spMk id="10" creationId="{CAC0F1B0-1FF7-B8C2-C5EB-0E3787FAB885}"/>
          </ac:spMkLst>
        </pc:spChg>
        <pc:picChg chg="del">
          <ac:chgData name="Batool, Nazre" userId="bb8bcf30-75a1-410b-8398-e76265c4dbbb" providerId="ADAL" clId="{002DAF0B-D9AA-41B3-BA7E-A8180A2CF615}" dt="2024-10-09T18:45:21.523" v="2163" actId="478"/>
          <ac:picMkLst>
            <pc:docMk/>
            <pc:sldMk cId="2236668718" sldId="403"/>
            <ac:picMk id="2" creationId="{7DC01646-9A89-DD6C-971E-E0DA81D2B94A}"/>
          </ac:picMkLst>
        </pc:picChg>
        <pc:picChg chg="add mod">
          <ac:chgData name="Batool, Nazre" userId="bb8bcf30-75a1-410b-8398-e76265c4dbbb" providerId="ADAL" clId="{002DAF0B-D9AA-41B3-BA7E-A8180A2CF615}" dt="2024-10-09T18:46:01.332" v="2170" actId="14100"/>
          <ac:picMkLst>
            <pc:docMk/>
            <pc:sldMk cId="2236668718" sldId="403"/>
            <ac:picMk id="5" creationId="{C44F58EF-3E92-CD9D-B8F8-15B87918837B}"/>
          </ac:picMkLst>
        </pc:picChg>
        <pc:picChg chg="del">
          <ac:chgData name="Batool, Nazre" userId="bb8bcf30-75a1-410b-8398-e76265c4dbbb" providerId="ADAL" clId="{002DAF0B-D9AA-41B3-BA7E-A8180A2CF615}" dt="2024-10-09T18:45:28.867" v="2165" actId="478"/>
          <ac:picMkLst>
            <pc:docMk/>
            <pc:sldMk cId="2236668718" sldId="403"/>
            <ac:picMk id="8" creationId="{C4107EC4-244C-6332-E390-8780DE4DA2D1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19:20.591" v="5118" actId="20577"/>
        <pc:sldMkLst>
          <pc:docMk/>
          <pc:sldMk cId="3560618469" sldId="404"/>
        </pc:sldMkLst>
        <pc:spChg chg="del mod">
          <ac:chgData name="Batool, Nazre" userId="bb8bcf30-75a1-410b-8398-e76265c4dbbb" providerId="ADAL" clId="{002DAF0B-D9AA-41B3-BA7E-A8180A2CF615}" dt="2024-10-09T19:43:20.706" v="2496" actId="478"/>
          <ac:spMkLst>
            <pc:docMk/>
            <pc:sldMk cId="3560618469" sldId="404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5" creationId="{907DF8EE-7C01-AA7C-6A89-1C1114332F58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6" creationId="{61488A19-518F-107D-438C-BAA65DE0F3FD}"/>
          </ac:spMkLst>
        </pc:spChg>
        <pc:spChg chg="add del mod">
          <ac:chgData name="Batool, Nazre" userId="bb8bcf30-75a1-410b-8398-e76265c4dbbb" providerId="ADAL" clId="{002DAF0B-D9AA-41B3-BA7E-A8180A2CF615}" dt="2024-10-10T01:16:08.575" v="4847" actId="478"/>
          <ac:spMkLst>
            <pc:docMk/>
            <pc:sldMk cId="3560618469" sldId="404"/>
            <ac:spMk id="8" creationId="{FD085044-10BE-5312-B24E-8D57E6054BDC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1" creationId="{6B46D214-5787-F04A-0857-CCC660E380BD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2" creationId="{9B09118E-34EF-1C05-D931-3C36FA3ECD42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4" creationId="{DFBB2E7A-6300-45AD-3C78-63DF20ABFF65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5" creationId="{F240386A-A77B-4E84-2081-C1BE7DBEE6C8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8" creationId="{8C65404B-95B8-8A78-A4F6-067FF37D46E1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9" creationId="{7705F7BC-D323-58B1-791C-C8837537B7DC}"/>
          </ac:spMkLst>
        </pc:spChg>
        <pc:spChg chg="add mod">
          <ac:chgData name="Batool, Nazre" userId="bb8bcf30-75a1-410b-8398-e76265c4dbbb" providerId="ADAL" clId="{002DAF0B-D9AA-41B3-BA7E-A8180A2CF615}" dt="2024-10-10T01:16:42.979" v="4889" actId="14100"/>
          <ac:spMkLst>
            <pc:docMk/>
            <pc:sldMk cId="3560618469" sldId="404"/>
            <ac:spMk id="39" creationId="{D7CC62A3-D039-C962-0957-1BE6B31EF8DE}"/>
          </ac:spMkLst>
        </pc:spChg>
        <pc:spChg chg="add mod">
          <ac:chgData name="Batool, Nazre" userId="bb8bcf30-75a1-410b-8398-e76265c4dbbb" providerId="ADAL" clId="{002DAF0B-D9AA-41B3-BA7E-A8180A2CF615}" dt="2024-10-10T01:17:29.062" v="4934" actId="14100"/>
          <ac:spMkLst>
            <pc:docMk/>
            <pc:sldMk cId="3560618469" sldId="404"/>
            <ac:spMk id="40" creationId="{EF9EFE1D-299F-FEFB-6C22-564021E91A65}"/>
          </ac:spMkLst>
        </pc:spChg>
        <pc:spChg chg="add mod">
          <ac:chgData name="Batool, Nazre" userId="bb8bcf30-75a1-410b-8398-e76265c4dbbb" providerId="ADAL" clId="{002DAF0B-D9AA-41B3-BA7E-A8180A2CF615}" dt="2024-10-10T01:17:42.930" v="4948" actId="20577"/>
          <ac:spMkLst>
            <pc:docMk/>
            <pc:sldMk cId="3560618469" sldId="404"/>
            <ac:spMk id="41" creationId="{345D592B-C8E2-36FD-95AF-9AE322450084}"/>
          </ac:spMkLst>
        </pc:spChg>
        <pc:spChg chg="add mod">
          <ac:chgData name="Batool, Nazre" userId="bb8bcf30-75a1-410b-8398-e76265c4dbbb" providerId="ADAL" clId="{002DAF0B-D9AA-41B3-BA7E-A8180A2CF615}" dt="2024-10-10T01:19:20.591" v="5118" actId="20577"/>
          <ac:spMkLst>
            <pc:docMk/>
            <pc:sldMk cId="3560618469" sldId="404"/>
            <ac:spMk id="42" creationId="{6E8D55AE-260F-D07B-D5CC-7AF00326A00E}"/>
          </ac:spMkLst>
        </pc:spChg>
        <pc:picChg chg="del">
          <ac:chgData name="Batool, Nazre" userId="bb8bcf30-75a1-410b-8398-e76265c4dbbb" providerId="ADAL" clId="{002DAF0B-D9AA-41B3-BA7E-A8180A2CF615}" dt="2024-10-09T19:43:09.807" v="2494" actId="478"/>
          <ac:picMkLst>
            <pc:docMk/>
            <pc:sldMk cId="3560618469" sldId="404"/>
            <ac:picMk id="2" creationId="{633CBF5D-60D3-BE31-70FA-9941DBD28BFD}"/>
          </ac:picMkLst>
        </pc:picChg>
        <pc:picChg chg="del">
          <ac:chgData name="Batool, Nazre" userId="bb8bcf30-75a1-410b-8398-e76265c4dbbb" providerId="ADAL" clId="{002DAF0B-D9AA-41B3-BA7E-A8180A2CF615}" dt="2024-10-09T19:43:09.807" v="2494" actId="478"/>
          <ac:picMkLst>
            <pc:docMk/>
            <pc:sldMk cId="3560618469" sldId="404"/>
            <ac:picMk id="13" creationId="{0F26C138-234C-CE54-B732-3E6BC1BB078C}"/>
          </ac:picMkLst>
        </pc:picChg>
        <pc:picChg chg="add mod">
          <ac:chgData name="Batool, Nazre" userId="bb8bcf30-75a1-410b-8398-e76265c4dbbb" providerId="ADAL" clId="{002DAF0B-D9AA-41B3-BA7E-A8180A2CF615}" dt="2024-10-09T19:53:54.598" v="2535" actId="1076"/>
          <ac:picMkLst>
            <pc:docMk/>
            <pc:sldMk cId="3560618469" sldId="404"/>
            <ac:picMk id="21" creationId="{A0F4AC81-E654-5E9B-1876-A71F766BABC9}"/>
          </ac:picMkLst>
        </pc:picChg>
        <pc:picChg chg="add mod">
          <ac:chgData name="Batool, Nazre" userId="bb8bcf30-75a1-410b-8398-e76265c4dbbb" providerId="ADAL" clId="{002DAF0B-D9AA-41B3-BA7E-A8180A2CF615}" dt="2024-10-09T19:53:47.607" v="2534" actId="1076"/>
          <ac:picMkLst>
            <pc:docMk/>
            <pc:sldMk cId="3560618469" sldId="404"/>
            <ac:picMk id="23" creationId="{45A33B9A-1E21-B41D-1AD1-3CFB5539110E}"/>
          </ac:picMkLst>
        </pc:picChg>
        <pc:picChg chg="add mod">
          <ac:chgData name="Batool, Nazre" userId="bb8bcf30-75a1-410b-8398-e76265c4dbbb" providerId="ADAL" clId="{002DAF0B-D9AA-41B3-BA7E-A8180A2CF615}" dt="2024-10-09T19:53:37.088" v="2533" actId="1038"/>
          <ac:picMkLst>
            <pc:docMk/>
            <pc:sldMk cId="3560618469" sldId="404"/>
            <ac:picMk id="25" creationId="{C8C34F3D-4D82-F1CD-317F-90C7FF61A01F}"/>
          </ac:picMkLst>
        </pc:picChg>
        <pc:picChg chg="add mod">
          <ac:chgData name="Batool, Nazre" userId="bb8bcf30-75a1-410b-8398-e76265c4dbbb" providerId="ADAL" clId="{002DAF0B-D9AA-41B3-BA7E-A8180A2CF615}" dt="2024-10-09T19:53:19.094" v="2520" actId="1076"/>
          <ac:picMkLst>
            <pc:docMk/>
            <pc:sldMk cId="3560618469" sldId="404"/>
            <ac:picMk id="27" creationId="{0D41B92E-C24B-81E3-BC78-7981F1433BA0}"/>
          </ac:picMkLst>
        </pc:picChg>
        <pc:picChg chg="add mod">
          <ac:chgData name="Batool, Nazre" userId="bb8bcf30-75a1-410b-8398-e76265c4dbbb" providerId="ADAL" clId="{002DAF0B-D9AA-41B3-BA7E-A8180A2CF615}" dt="2024-10-09T19:53:13.836" v="2519" actId="1076"/>
          <ac:picMkLst>
            <pc:docMk/>
            <pc:sldMk cId="3560618469" sldId="404"/>
            <ac:picMk id="29" creationId="{20DD211A-E96C-B849-8526-EBE6D0159D96}"/>
          </ac:picMkLst>
        </pc:picChg>
        <pc:picChg chg="add del mod">
          <ac:chgData name="Batool, Nazre" userId="bb8bcf30-75a1-410b-8398-e76265c4dbbb" providerId="ADAL" clId="{002DAF0B-D9AA-41B3-BA7E-A8180A2CF615}" dt="2024-10-09T19:49:03.850" v="2512" actId="478"/>
          <ac:picMkLst>
            <pc:docMk/>
            <pc:sldMk cId="3560618469" sldId="404"/>
            <ac:picMk id="31" creationId="{2099F10C-5919-0556-B5DA-9D2ED75631DF}"/>
          </ac:picMkLst>
        </pc:picChg>
        <pc:picChg chg="add del mod">
          <ac:chgData name="Batool, Nazre" userId="bb8bcf30-75a1-410b-8398-e76265c4dbbb" providerId="ADAL" clId="{002DAF0B-D9AA-41B3-BA7E-A8180A2CF615}" dt="2024-10-09T19:49:01.774" v="2511" actId="478"/>
          <ac:picMkLst>
            <pc:docMk/>
            <pc:sldMk cId="3560618469" sldId="404"/>
            <ac:picMk id="33" creationId="{B3A5BEC2-19F8-99E3-93BE-9C44DF37BE78}"/>
          </ac:picMkLst>
        </pc:picChg>
        <pc:picChg chg="add mod">
          <ac:chgData name="Batool, Nazre" userId="bb8bcf30-75a1-410b-8398-e76265c4dbbb" providerId="ADAL" clId="{002DAF0B-D9AA-41B3-BA7E-A8180A2CF615}" dt="2024-10-09T19:53:27.784" v="2522" actId="1076"/>
          <ac:picMkLst>
            <pc:docMk/>
            <pc:sldMk cId="3560618469" sldId="404"/>
            <ac:picMk id="35" creationId="{5A1B87ED-6C93-83A1-8A34-822969B0DE8B}"/>
          </ac:picMkLst>
        </pc:picChg>
        <pc:picChg chg="add mod">
          <ac:chgData name="Batool, Nazre" userId="bb8bcf30-75a1-410b-8398-e76265c4dbbb" providerId="ADAL" clId="{002DAF0B-D9AA-41B3-BA7E-A8180A2CF615}" dt="2024-10-09T19:53:10.543" v="2518" actId="1076"/>
          <ac:picMkLst>
            <pc:docMk/>
            <pc:sldMk cId="3560618469" sldId="404"/>
            <ac:picMk id="37" creationId="{954B7F47-0EC5-9171-15EC-8083CC2AF86C}"/>
          </ac:picMkLst>
        </pc:picChg>
        <pc:cxnChg chg="del mod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9" creationId="{C1C20BFF-997E-9782-1446-6DADCF138982}"/>
          </ac:cxnSpMkLst>
        </pc:cxnChg>
        <pc:cxnChg chg="del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0" creationId="{877E0ED8-586F-7E91-FEA5-C6743C6E5874}"/>
          </ac:cxnSpMkLst>
        </pc:cxnChg>
        <pc:cxnChg chg="del mod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6" creationId="{4DDB7216-A972-03A7-2332-E131C3008FB5}"/>
          </ac:cxnSpMkLst>
        </pc:cxnChg>
        <pc:cxnChg chg="del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7" creationId="{31BC07B5-3AA2-1D6C-96CF-2E55EE792C91}"/>
          </ac:cxnSpMkLst>
        </pc:cxnChg>
        <pc:cxnChg chg="add mod">
          <ac:chgData name="Batool, Nazre" userId="bb8bcf30-75a1-410b-8398-e76265c4dbbb" providerId="ADAL" clId="{002DAF0B-D9AA-41B3-BA7E-A8180A2CF615}" dt="2024-10-10T01:16:10.282" v="4848"/>
          <ac:cxnSpMkLst>
            <pc:docMk/>
            <pc:sldMk cId="3560618469" sldId="404"/>
            <ac:cxnSpMk id="38" creationId="{39634242-8903-229E-EDA3-F0CFDB744687}"/>
          </ac:cxnSpMkLst>
        </pc:cxnChg>
      </pc:sldChg>
      <pc:sldChg chg="addSp delSp modSp add mod">
        <pc:chgData name="Batool, Nazre" userId="bb8bcf30-75a1-410b-8398-e76265c4dbbb" providerId="ADAL" clId="{002DAF0B-D9AA-41B3-BA7E-A8180A2CF615}" dt="2024-10-09T22:10:06.181" v="3562" actId="403"/>
        <pc:sldMkLst>
          <pc:docMk/>
          <pc:sldMk cId="2383163377" sldId="405"/>
        </pc:sldMkLst>
        <pc:spChg chg="mod">
          <ac:chgData name="Batool, Nazre" userId="bb8bcf30-75a1-410b-8398-e76265c4dbbb" providerId="ADAL" clId="{002DAF0B-D9AA-41B3-BA7E-A8180A2CF615}" dt="2024-10-09T22:10:06.181" v="3562" actId="403"/>
          <ac:spMkLst>
            <pc:docMk/>
            <pc:sldMk cId="2383163377" sldId="405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19:56:24.471" v="2545" actId="478"/>
          <ac:picMkLst>
            <pc:docMk/>
            <pc:sldMk cId="2383163377" sldId="405"/>
            <ac:picMk id="2" creationId="{29097A6C-DA4B-A2F4-F2E7-766056E22A87}"/>
          </ac:picMkLst>
        </pc:picChg>
        <pc:picChg chg="add mod">
          <ac:chgData name="Batool, Nazre" userId="bb8bcf30-75a1-410b-8398-e76265c4dbbb" providerId="ADAL" clId="{002DAF0B-D9AA-41B3-BA7E-A8180A2CF615}" dt="2024-10-09T19:57:21.727" v="2552" actId="1076"/>
          <ac:picMkLst>
            <pc:docMk/>
            <pc:sldMk cId="2383163377" sldId="405"/>
            <ac:picMk id="5" creationId="{8A3310EC-8688-3EA0-77E1-CC63858E59F3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15:38.671" v="4846" actId="1036"/>
        <pc:sldMkLst>
          <pc:docMk/>
          <pc:sldMk cId="4175071844" sldId="406"/>
        </pc:sldMkLst>
        <pc:spChg chg="mod">
          <ac:chgData name="Batool, Nazre" userId="bb8bcf30-75a1-410b-8398-e76265c4dbbb" providerId="ADAL" clId="{002DAF0B-D9AA-41B3-BA7E-A8180A2CF615}" dt="2024-10-10T01:10:05.865" v="4702" actId="20577"/>
          <ac:spMkLst>
            <pc:docMk/>
            <pc:sldMk cId="4175071844" sldId="406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2:14:38.880" v="3670" actId="207"/>
          <ac:spMkLst>
            <pc:docMk/>
            <pc:sldMk cId="4175071844" sldId="406"/>
            <ac:spMk id="4" creationId="{39ACD579-F9B2-9736-27BF-0C1D82F7FC0D}"/>
          </ac:spMkLst>
        </pc:spChg>
        <pc:spChg chg="add mod">
          <ac:chgData name="Batool, Nazre" userId="bb8bcf30-75a1-410b-8398-e76265c4dbbb" providerId="ADAL" clId="{002DAF0B-D9AA-41B3-BA7E-A8180A2CF615}" dt="2024-10-10T01:11:24.327" v="4765" actId="14100"/>
          <ac:spMkLst>
            <pc:docMk/>
            <pc:sldMk cId="4175071844" sldId="406"/>
            <ac:spMk id="8" creationId="{1AD08091-66CA-3F6E-DB3E-3A6823824BB5}"/>
          </ac:spMkLst>
        </pc:spChg>
        <pc:spChg chg="add mod">
          <ac:chgData name="Batool, Nazre" userId="bb8bcf30-75a1-410b-8398-e76265c4dbbb" providerId="ADAL" clId="{002DAF0B-D9AA-41B3-BA7E-A8180A2CF615}" dt="2024-10-10T01:11:37.782" v="4776" actId="20577"/>
          <ac:spMkLst>
            <pc:docMk/>
            <pc:sldMk cId="4175071844" sldId="406"/>
            <ac:spMk id="9" creationId="{6DD0B3D5-F076-ADB4-E945-C89BF9413BD7}"/>
          </ac:spMkLst>
        </pc:spChg>
        <pc:spChg chg="add mod">
          <ac:chgData name="Batool, Nazre" userId="bb8bcf30-75a1-410b-8398-e76265c4dbbb" providerId="ADAL" clId="{002DAF0B-D9AA-41B3-BA7E-A8180A2CF615}" dt="2024-10-10T01:12:26.874" v="4781" actId="14100"/>
          <ac:spMkLst>
            <pc:docMk/>
            <pc:sldMk cId="4175071844" sldId="406"/>
            <ac:spMk id="10" creationId="{ED386401-CEAF-68F8-587A-D0BBA81D49AC}"/>
          </ac:spMkLst>
        </pc:spChg>
        <pc:spChg chg="add del mod">
          <ac:chgData name="Batool, Nazre" userId="bb8bcf30-75a1-410b-8398-e76265c4dbbb" providerId="ADAL" clId="{002DAF0B-D9AA-41B3-BA7E-A8180A2CF615}" dt="2024-10-10T01:13:21.575" v="4816" actId="478"/>
          <ac:spMkLst>
            <pc:docMk/>
            <pc:sldMk cId="4175071844" sldId="406"/>
            <ac:spMk id="12" creationId="{2E4AA3B2-E815-4BB6-9C46-732C88799438}"/>
          </ac:spMkLst>
        </pc:spChg>
        <pc:spChg chg="add mod">
          <ac:chgData name="Batool, Nazre" userId="bb8bcf30-75a1-410b-8398-e76265c4dbbb" providerId="ADAL" clId="{002DAF0B-D9AA-41B3-BA7E-A8180A2CF615}" dt="2024-10-10T01:12:38.752" v="4783" actId="1076"/>
          <ac:spMkLst>
            <pc:docMk/>
            <pc:sldMk cId="4175071844" sldId="406"/>
            <ac:spMk id="16" creationId="{423BC7F8-E470-D928-5C5B-CF75C09B7769}"/>
          </ac:spMkLst>
        </pc:spChg>
        <pc:spChg chg="add mod">
          <ac:chgData name="Batool, Nazre" userId="bb8bcf30-75a1-410b-8398-e76265c4dbbb" providerId="ADAL" clId="{002DAF0B-D9AA-41B3-BA7E-A8180A2CF615}" dt="2024-10-10T01:13:05.897" v="4813" actId="1076"/>
          <ac:spMkLst>
            <pc:docMk/>
            <pc:sldMk cId="4175071844" sldId="406"/>
            <ac:spMk id="18" creationId="{FF9CE4D4-F410-3E92-36CB-C5C1FF409CE3}"/>
          </ac:spMkLst>
        </pc:spChg>
        <pc:spChg chg="add mod">
          <ac:chgData name="Batool, Nazre" userId="bb8bcf30-75a1-410b-8398-e76265c4dbbb" providerId="ADAL" clId="{002DAF0B-D9AA-41B3-BA7E-A8180A2CF615}" dt="2024-10-10T01:15:38.671" v="4846" actId="1036"/>
          <ac:spMkLst>
            <pc:docMk/>
            <pc:sldMk cId="4175071844" sldId="406"/>
            <ac:spMk id="21" creationId="{61FA3A47-ABB3-0785-B7DF-B8AB77E3B030}"/>
          </ac:spMkLst>
        </pc:spChg>
        <pc:spChg chg="add mod">
          <ac:chgData name="Batool, Nazre" userId="bb8bcf30-75a1-410b-8398-e76265c4dbbb" providerId="ADAL" clId="{002DAF0B-D9AA-41B3-BA7E-A8180A2CF615}" dt="2024-10-10T01:15:33.117" v="4844" actId="1036"/>
          <ac:spMkLst>
            <pc:docMk/>
            <pc:sldMk cId="4175071844" sldId="406"/>
            <ac:spMk id="23" creationId="{96FB06E7-B9A1-8B87-38C8-1D2AAD8BA2F2}"/>
          </ac:spMkLst>
        </pc:spChg>
        <pc:spChg chg="add mod">
          <ac:chgData name="Batool, Nazre" userId="bb8bcf30-75a1-410b-8398-e76265c4dbbb" providerId="ADAL" clId="{002DAF0B-D9AA-41B3-BA7E-A8180A2CF615}" dt="2024-10-10T01:15:03.199" v="4838" actId="6549"/>
          <ac:spMkLst>
            <pc:docMk/>
            <pc:sldMk cId="4175071844" sldId="406"/>
            <ac:spMk id="24" creationId="{A2093735-264D-1C33-01F4-DC1CE0A590D9}"/>
          </ac:spMkLst>
        </pc:spChg>
        <pc:picChg chg="mod">
          <ac:chgData name="Batool, Nazre" userId="bb8bcf30-75a1-410b-8398-e76265c4dbbb" providerId="ADAL" clId="{002DAF0B-D9AA-41B3-BA7E-A8180A2CF615}" dt="2024-10-10T01:09:52.932" v="4699" actId="1076"/>
          <ac:picMkLst>
            <pc:docMk/>
            <pc:sldMk cId="4175071844" sldId="406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1:11:30.249" v="2642" actId="478"/>
          <ac:picMkLst>
            <pc:docMk/>
            <pc:sldMk cId="4175071844" sldId="406"/>
            <ac:picMk id="5" creationId="{CCBDE7BD-35F5-EC9B-88E0-85A5E803FE98}"/>
          </ac:picMkLst>
        </pc:picChg>
        <pc:picChg chg="add mod">
          <ac:chgData name="Batool, Nazre" userId="bb8bcf30-75a1-410b-8398-e76265c4dbbb" providerId="ADAL" clId="{002DAF0B-D9AA-41B3-BA7E-A8180A2CF615}" dt="2024-10-10T01:09:44.333" v="4698" actId="1076"/>
          <ac:picMkLst>
            <pc:docMk/>
            <pc:sldMk cId="4175071844" sldId="406"/>
            <ac:picMk id="6" creationId="{2D97E512-3B1E-CEEB-0E8B-DDA491736917}"/>
          </ac:picMkLst>
        </pc:picChg>
        <pc:picChg chg="add del mod">
          <ac:chgData name="Batool, Nazre" userId="bb8bcf30-75a1-410b-8398-e76265c4dbbb" providerId="ADAL" clId="{002DAF0B-D9AA-41B3-BA7E-A8180A2CF615}" dt="2024-10-10T01:09:30.766" v="4695" actId="478"/>
          <ac:picMkLst>
            <pc:docMk/>
            <pc:sldMk cId="4175071844" sldId="406"/>
            <ac:picMk id="7" creationId="{D8669527-D861-A874-8870-05C902DD4AFC}"/>
          </ac:picMkLst>
        </pc:picChg>
        <pc:cxnChg chg="add mod">
          <ac:chgData name="Batool, Nazre" userId="bb8bcf30-75a1-410b-8398-e76265c4dbbb" providerId="ADAL" clId="{002DAF0B-D9AA-41B3-BA7E-A8180A2CF615}" dt="2024-10-10T01:13:10.594" v="4814" actId="14100"/>
          <ac:cxnSpMkLst>
            <pc:docMk/>
            <pc:sldMk cId="4175071844" sldId="406"/>
            <ac:cxnSpMk id="11" creationId="{50ECBF62-562C-533C-351C-0249A1C0B2C6}"/>
          </ac:cxnSpMkLst>
        </pc:cxnChg>
        <pc:cxnChg chg="add mod">
          <ac:chgData name="Batool, Nazre" userId="bb8bcf30-75a1-410b-8398-e76265c4dbbb" providerId="ADAL" clId="{002DAF0B-D9AA-41B3-BA7E-A8180A2CF615}" dt="2024-10-10T01:13:16.693" v="4815" actId="14100"/>
          <ac:cxnSpMkLst>
            <pc:docMk/>
            <pc:sldMk cId="4175071844" sldId="406"/>
            <ac:cxnSpMk id="17" creationId="{647C5F3F-E40B-3B4D-C881-FED44D46CBE7}"/>
          </ac:cxnSpMkLst>
        </pc:cxnChg>
        <pc:cxnChg chg="add del mod">
          <ac:chgData name="Batool, Nazre" userId="bb8bcf30-75a1-410b-8398-e76265c4dbbb" providerId="ADAL" clId="{002DAF0B-D9AA-41B3-BA7E-A8180A2CF615}" dt="2024-10-10T01:15:18.618" v="4840" actId="478"/>
          <ac:cxnSpMkLst>
            <pc:docMk/>
            <pc:sldMk cId="4175071844" sldId="406"/>
            <ac:cxnSpMk id="22" creationId="{0DC43B81-8BE3-6462-CA11-E522310CAE91}"/>
          </ac:cxnSpMkLst>
        </pc:cxnChg>
        <pc:cxnChg chg="add mod">
          <ac:chgData name="Batool, Nazre" userId="bb8bcf30-75a1-410b-8398-e76265c4dbbb" providerId="ADAL" clId="{002DAF0B-D9AA-41B3-BA7E-A8180A2CF615}" dt="2024-10-10T01:14:52.122" v="4820"/>
          <ac:cxnSpMkLst>
            <pc:docMk/>
            <pc:sldMk cId="4175071844" sldId="406"/>
            <ac:cxnSpMk id="25" creationId="{9E965DBE-8520-764F-43FC-9D4CC64C4013}"/>
          </ac:cxnSpMkLst>
        </pc:cxnChg>
        <pc:cxnChg chg="add mod">
          <ac:chgData name="Batool, Nazre" userId="bb8bcf30-75a1-410b-8398-e76265c4dbbb" providerId="ADAL" clId="{002DAF0B-D9AA-41B3-BA7E-A8180A2CF615}" dt="2024-10-10T01:15:25.930" v="4842" actId="14100"/>
          <ac:cxnSpMkLst>
            <pc:docMk/>
            <pc:sldMk cId="4175071844" sldId="406"/>
            <ac:cxnSpMk id="26" creationId="{364EEA11-D076-60B9-3DC9-0268A942A37A}"/>
          </ac:cxnSpMkLst>
        </pc:cxnChg>
      </pc:sldChg>
      <pc:sldChg chg="addSp delSp modSp add mod">
        <pc:chgData name="Batool, Nazre" userId="bb8bcf30-75a1-410b-8398-e76265c4dbbb" providerId="ADAL" clId="{002DAF0B-D9AA-41B3-BA7E-A8180A2CF615}" dt="2024-10-09T21:25:26.024" v="2748" actId="13926"/>
        <pc:sldMkLst>
          <pc:docMk/>
          <pc:sldMk cId="1316689169" sldId="407"/>
        </pc:sldMkLst>
        <pc:spChg chg="mod">
          <ac:chgData name="Batool, Nazre" userId="bb8bcf30-75a1-410b-8398-e76265c4dbbb" providerId="ADAL" clId="{002DAF0B-D9AA-41B3-BA7E-A8180A2CF615}" dt="2024-10-09T21:25:26.024" v="2748" actId="13926"/>
          <ac:spMkLst>
            <pc:docMk/>
            <pc:sldMk cId="1316689169" sldId="407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1:22:42.036" v="2705" actId="6549"/>
          <ac:spMkLst>
            <pc:docMk/>
            <pc:sldMk cId="1316689169" sldId="407"/>
            <ac:spMk id="4" creationId="{39ACD579-F9B2-9736-27BF-0C1D82F7FC0D}"/>
          </ac:spMkLst>
        </pc:spChg>
        <pc:spChg chg="add del">
          <ac:chgData name="Batool, Nazre" userId="bb8bcf30-75a1-410b-8398-e76265c4dbbb" providerId="ADAL" clId="{002DAF0B-D9AA-41B3-BA7E-A8180A2CF615}" dt="2024-10-09T21:23:32.011" v="2711" actId="22"/>
          <ac:spMkLst>
            <pc:docMk/>
            <pc:sldMk cId="1316689169" sldId="407"/>
            <ac:spMk id="8" creationId="{7C952B30-DAF3-734B-63E5-043A10128358}"/>
          </ac:spMkLst>
        </pc:spChg>
        <pc:spChg chg="add mod">
          <ac:chgData name="Batool, Nazre" userId="bb8bcf30-75a1-410b-8398-e76265c4dbbb" providerId="ADAL" clId="{002DAF0B-D9AA-41B3-BA7E-A8180A2CF615}" dt="2024-10-09T21:24:54.537" v="2720"/>
          <ac:spMkLst>
            <pc:docMk/>
            <pc:sldMk cId="1316689169" sldId="407"/>
            <ac:spMk id="9" creationId="{27E4DCE9-AFA9-EFF3-EFA5-2D653935924B}"/>
          </ac:spMkLst>
        </pc:spChg>
        <pc:picChg chg="del">
          <ac:chgData name="Batool, Nazre" userId="bb8bcf30-75a1-410b-8398-e76265c4dbbb" providerId="ADAL" clId="{002DAF0B-D9AA-41B3-BA7E-A8180A2CF615}" dt="2024-10-09T21:23:12.652" v="2708" actId="478"/>
          <ac:picMkLst>
            <pc:docMk/>
            <pc:sldMk cId="1316689169" sldId="407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1:23:09.188" v="2707" actId="478"/>
          <ac:picMkLst>
            <pc:docMk/>
            <pc:sldMk cId="1316689169" sldId="407"/>
            <ac:picMk id="6" creationId="{2D97E512-3B1E-CEEB-0E8B-DDA491736917}"/>
          </ac:picMkLst>
        </pc:picChg>
        <pc:picChg chg="del">
          <ac:chgData name="Batool, Nazre" userId="bb8bcf30-75a1-410b-8398-e76265c4dbbb" providerId="ADAL" clId="{002DAF0B-D9AA-41B3-BA7E-A8180A2CF615}" dt="2024-10-09T21:23:15.418" v="2709" actId="478"/>
          <ac:picMkLst>
            <pc:docMk/>
            <pc:sldMk cId="1316689169" sldId="407"/>
            <ac:picMk id="7" creationId="{D8669527-D861-A874-8870-05C902DD4AFC}"/>
          </ac:picMkLst>
        </pc:picChg>
      </pc:sldChg>
      <pc:sldChg chg="addSp modSp add mod">
        <pc:chgData name="Batool, Nazre" userId="bb8bcf30-75a1-410b-8398-e76265c4dbbb" providerId="ADAL" clId="{002DAF0B-D9AA-41B3-BA7E-A8180A2CF615}" dt="2024-10-10T00:51:33.074" v="3876" actId="6549"/>
        <pc:sldMkLst>
          <pc:docMk/>
          <pc:sldMk cId="2877807973" sldId="408"/>
        </pc:sldMkLst>
        <pc:spChg chg="mod">
          <ac:chgData name="Batool, Nazre" userId="bb8bcf30-75a1-410b-8398-e76265c4dbbb" providerId="ADAL" clId="{002DAF0B-D9AA-41B3-BA7E-A8180A2CF615}" dt="2024-10-10T00:48:22.203" v="3801" actId="14100"/>
          <ac:spMkLst>
            <pc:docMk/>
            <pc:sldMk cId="2877807973" sldId="408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10T00:51:33.074" v="3876" actId="6549"/>
          <ac:spMkLst>
            <pc:docMk/>
            <pc:sldMk cId="2877807973" sldId="408"/>
            <ac:spMk id="7" creationId="{E8EF33FC-4DD0-56AE-364C-AB7287E999FC}"/>
          </ac:spMkLst>
        </pc:spChg>
        <pc:picChg chg="add mod">
          <ac:chgData name="Batool, Nazre" userId="bb8bcf30-75a1-410b-8398-e76265c4dbbb" providerId="ADAL" clId="{002DAF0B-D9AA-41B3-BA7E-A8180A2CF615}" dt="2024-10-10T00:50:32.514" v="3810" actId="1035"/>
          <ac:picMkLst>
            <pc:docMk/>
            <pc:sldMk cId="2877807973" sldId="408"/>
            <ac:picMk id="2" creationId="{09C5962C-89B6-4505-2034-31518CC61766}"/>
          </ac:picMkLst>
        </pc:picChg>
        <pc:picChg chg="add mod ord">
          <ac:chgData name="Batool, Nazre" userId="bb8bcf30-75a1-410b-8398-e76265c4dbbb" providerId="ADAL" clId="{002DAF0B-D9AA-41B3-BA7E-A8180A2CF615}" dt="2024-10-10T00:48:44.239" v="3803" actId="1076"/>
          <ac:picMkLst>
            <pc:docMk/>
            <pc:sldMk cId="2877807973" sldId="408"/>
            <ac:picMk id="5" creationId="{751F4DB8-BCD4-45E8-A607-20BF76E00A9E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0:54:46.963" v="4094" actId="1076"/>
        <pc:sldMkLst>
          <pc:docMk/>
          <pc:sldMk cId="982621349" sldId="409"/>
        </pc:sldMkLst>
        <pc:spChg chg="del mod">
          <ac:chgData name="Batool, Nazre" userId="bb8bcf30-75a1-410b-8398-e76265c4dbbb" providerId="ADAL" clId="{002DAF0B-D9AA-41B3-BA7E-A8180A2CF615}" dt="2024-10-09T21:29:42.082" v="2816" actId="478"/>
          <ac:spMkLst>
            <pc:docMk/>
            <pc:sldMk cId="982621349" sldId="409"/>
            <ac:spMk id="3" creationId="{94D0EB80-0155-FE70-7181-FA6803A4FECA}"/>
          </ac:spMkLst>
        </pc:spChg>
        <pc:spChg chg="add del mod">
          <ac:chgData name="Batool, Nazre" userId="bb8bcf30-75a1-410b-8398-e76265c4dbbb" providerId="ADAL" clId="{002DAF0B-D9AA-41B3-BA7E-A8180A2CF615}" dt="2024-10-09T21:29:50.677" v="2818" actId="478"/>
          <ac:spMkLst>
            <pc:docMk/>
            <pc:sldMk cId="982621349" sldId="409"/>
            <ac:spMk id="8" creationId="{93D56BBA-4440-644A-17A8-33804F17AEE0}"/>
          </ac:spMkLst>
        </pc:spChg>
        <pc:spChg chg="add mod">
          <ac:chgData name="Batool, Nazre" userId="bb8bcf30-75a1-410b-8398-e76265c4dbbb" providerId="ADAL" clId="{002DAF0B-D9AA-41B3-BA7E-A8180A2CF615}" dt="2024-10-10T00:54:46.963" v="4094" actId="1076"/>
          <ac:spMkLst>
            <pc:docMk/>
            <pc:sldMk cId="982621349" sldId="409"/>
            <ac:spMk id="9" creationId="{58021FC2-DC93-B16C-825A-DE56E8450708}"/>
          </ac:spMkLst>
        </pc:spChg>
        <pc:picChg chg="del">
          <ac:chgData name="Batool, Nazre" userId="bb8bcf30-75a1-410b-8398-e76265c4dbbb" providerId="ADAL" clId="{002DAF0B-D9AA-41B3-BA7E-A8180A2CF615}" dt="2024-10-09T21:28:34.101" v="2811" actId="478"/>
          <ac:picMkLst>
            <pc:docMk/>
            <pc:sldMk cId="982621349" sldId="409"/>
            <ac:picMk id="2" creationId="{09C5962C-89B6-4505-2034-31518CC61766}"/>
          </ac:picMkLst>
        </pc:picChg>
        <pc:picChg chg="del">
          <ac:chgData name="Batool, Nazre" userId="bb8bcf30-75a1-410b-8398-e76265c4dbbb" providerId="ADAL" clId="{002DAF0B-D9AA-41B3-BA7E-A8180A2CF615}" dt="2024-10-09T21:28:32.220" v="2810" actId="478"/>
          <ac:picMkLst>
            <pc:docMk/>
            <pc:sldMk cId="982621349" sldId="409"/>
            <ac:picMk id="5" creationId="{751F4DB8-BCD4-45E8-A607-20BF76E00A9E}"/>
          </ac:picMkLst>
        </pc:picChg>
        <pc:picChg chg="add mod">
          <ac:chgData name="Batool, Nazre" userId="bb8bcf30-75a1-410b-8398-e76265c4dbbb" providerId="ADAL" clId="{002DAF0B-D9AA-41B3-BA7E-A8180A2CF615}" dt="2024-10-10T00:52:56.149" v="3917" actId="1035"/>
          <ac:picMkLst>
            <pc:docMk/>
            <pc:sldMk cId="982621349" sldId="409"/>
            <ac:picMk id="6" creationId="{44907DDC-0010-3AEC-C831-32AA0C2915F7}"/>
          </ac:picMkLst>
        </pc:picChg>
      </pc:sldChg>
      <pc:sldChg chg="addSp delSp modSp add mod ord">
        <pc:chgData name="Batool, Nazre" userId="bb8bcf30-75a1-410b-8398-e76265c4dbbb" providerId="ADAL" clId="{002DAF0B-D9AA-41B3-BA7E-A8180A2CF615}" dt="2024-10-10T00:55:49.866" v="4142" actId="1036"/>
        <pc:sldMkLst>
          <pc:docMk/>
          <pc:sldMk cId="3551522215" sldId="410"/>
        </pc:sldMkLst>
        <pc:spChg chg="mod">
          <ac:chgData name="Batool, Nazre" userId="bb8bcf30-75a1-410b-8398-e76265c4dbbb" providerId="ADAL" clId="{002DAF0B-D9AA-41B3-BA7E-A8180A2CF615}" dt="2024-10-10T00:55:49.866" v="4142" actId="1036"/>
          <ac:spMkLst>
            <pc:docMk/>
            <pc:sldMk cId="3551522215" sldId="410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21:31:17.489" v="2865" actId="478"/>
          <ac:picMkLst>
            <pc:docMk/>
            <pc:sldMk cId="3551522215" sldId="410"/>
            <ac:picMk id="2" creationId="{09C5962C-89B6-4505-2034-31518CC61766}"/>
          </ac:picMkLst>
        </pc:picChg>
        <pc:picChg chg="del">
          <ac:chgData name="Batool, Nazre" userId="bb8bcf30-75a1-410b-8398-e76265c4dbbb" providerId="ADAL" clId="{002DAF0B-D9AA-41B3-BA7E-A8180A2CF615}" dt="2024-10-09T21:31:14.844" v="2864" actId="478"/>
          <ac:picMkLst>
            <pc:docMk/>
            <pc:sldMk cId="3551522215" sldId="410"/>
            <ac:picMk id="5" creationId="{751F4DB8-BCD4-45E8-A607-20BF76E00A9E}"/>
          </ac:picMkLst>
        </pc:picChg>
        <pc:picChg chg="add mod">
          <ac:chgData name="Batool, Nazre" userId="bb8bcf30-75a1-410b-8398-e76265c4dbbb" providerId="ADAL" clId="{002DAF0B-D9AA-41B3-BA7E-A8180A2CF615}" dt="2024-10-10T00:55:49.866" v="4142" actId="1036"/>
          <ac:picMkLst>
            <pc:docMk/>
            <pc:sldMk cId="3551522215" sldId="410"/>
            <ac:picMk id="6" creationId="{351AA233-DF58-B474-703E-88841DA41250}"/>
          </ac:picMkLst>
        </pc:picChg>
        <pc:picChg chg="add mod">
          <ac:chgData name="Batool, Nazre" userId="bb8bcf30-75a1-410b-8398-e76265c4dbbb" providerId="ADAL" clId="{002DAF0B-D9AA-41B3-BA7E-A8180A2CF615}" dt="2024-10-10T00:55:42.806" v="4137" actId="1035"/>
          <ac:picMkLst>
            <pc:docMk/>
            <pc:sldMk cId="3551522215" sldId="410"/>
            <ac:picMk id="7" creationId="{6926EDA6-1051-0820-B8AB-E4DF7341F726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00:49.541" v="4354" actId="1076"/>
        <pc:sldMkLst>
          <pc:docMk/>
          <pc:sldMk cId="2353868529" sldId="411"/>
        </pc:sldMkLst>
        <pc:spChg chg="add mod">
          <ac:chgData name="Batool, Nazre" userId="bb8bcf30-75a1-410b-8398-e76265c4dbbb" providerId="ADAL" clId="{002DAF0B-D9AA-41B3-BA7E-A8180A2CF615}" dt="2024-10-10T00:56:06.676" v="4143" actId="21"/>
          <ac:spMkLst>
            <pc:docMk/>
            <pc:sldMk cId="2353868529" sldId="411"/>
            <ac:spMk id="2" creationId="{9278FD6D-E839-4C9B-420E-60DB9082CC7F}"/>
          </ac:spMkLst>
        </pc:spChg>
        <pc:spChg chg="mod">
          <ac:chgData name="Batool, Nazre" userId="bb8bcf30-75a1-410b-8398-e76265c4dbbb" providerId="ADAL" clId="{002DAF0B-D9AA-41B3-BA7E-A8180A2CF615}" dt="2024-10-10T01:00:45.715" v="4353" actId="1076"/>
          <ac:spMkLst>
            <pc:docMk/>
            <pc:sldMk cId="2353868529" sldId="411"/>
            <ac:spMk id="3" creationId="{94D0EB80-0155-FE70-7181-FA6803A4FECA}"/>
          </ac:spMkLst>
        </pc:spChg>
        <pc:picChg chg="add del mod">
          <ac:chgData name="Batool, Nazre" userId="bb8bcf30-75a1-410b-8398-e76265c4dbbb" providerId="ADAL" clId="{002DAF0B-D9AA-41B3-BA7E-A8180A2CF615}" dt="2024-10-10T01:00:33.794" v="4351" actId="478"/>
          <ac:picMkLst>
            <pc:docMk/>
            <pc:sldMk cId="2353868529" sldId="411"/>
            <ac:picMk id="5" creationId="{39AAD36E-5F13-06AC-6BEB-4D3612979510}"/>
          </ac:picMkLst>
        </pc:picChg>
        <pc:picChg chg="del">
          <ac:chgData name="Batool, Nazre" userId="bb8bcf30-75a1-410b-8398-e76265c4dbbb" providerId="ADAL" clId="{002DAF0B-D9AA-41B3-BA7E-A8180A2CF615}" dt="2024-10-09T21:32:14.047" v="2870" actId="478"/>
          <ac:picMkLst>
            <pc:docMk/>
            <pc:sldMk cId="2353868529" sldId="411"/>
            <ac:picMk id="6" creationId="{351AA233-DF58-B474-703E-88841DA41250}"/>
          </ac:picMkLst>
        </pc:picChg>
        <pc:picChg chg="del">
          <ac:chgData name="Batool, Nazre" userId="bb8bcf30-75a1-410b-8398-e76265c4dbbb" providerId="ADAL" clId="{002DAF0B-D9AA-41B3-BA7E-A8180A2CF615}" dt="2024-10-09T21:32:11.873" v="2869" actId="478"/>
          <ac:picMkLst>
            <pc:docMk/>
            <pc:sldMk cId="2353868529" sldId="411"/>
            <ac:picMk id="7" creationId="{6926EDA6-1051-0820-B8AB-E4DF7341F726}"/>
          </ac:picMkLst>
        </pc:picChg>
        <pc:picChg chg="add mod">
          <ac:chgData name="Batool, Nazre" userId="bb8bcf30-75a1-410b-8398-e76265c4dbbb" providerId="ADAL" clId="{002DAF0B-D9AA-41B3-BA7E-A8180A2CF615}" dt="2024-10-10T01:00:49.541" v="4354" actId="1076"/>
          <ac:picMkLst>
            <pc:docMk/>
            <pc:sldMk cId="2353868529" sldId="411"/>
            <ac:picMk id="8" creationId="{553FC0BC-8E65-FD50-B8A0-A2720720C607}"/>
          </ac:picMkLst>
        </pc:picChg>
        <pc:picChg chg="add mod">
          <ac:chgData name="Batool, Nazre" userId="bb8bcf30-75a1-410b-8398-e76265c4dbbb" providerId="ADAL" clId="{002DAF0B-D9AA-41B3-BA7E-A8180A2CF615}" dt="2024-10-10T01:00:28.313" v="4350" actId="14100"/>
          <ac:picMkLst>
            <pc:docMk/>
            <pc:sldMk cId="2353868529" sldId="411"/>
            <ac:picMk id="9" creationId="{8A82CED3-797E-D12A-84A1-965F5A1EA69F}"/>
          </ac:picMkLst>
        </pc:picChg>
        <pc:cxnChg chg="add mod">
          <ac:chgData name="Batool, Nazre" userId="bb8bcf30-75a1-410b-8398-e76265c4dbbb" providerId="ADAL" clId="{002DAF0B-D9AA-41B3-BA7E-A8180A2CF615}" dt="2024-10-09T21:39:49.941" v="2940" actId="208"/>
          <ac:cxnSpMkLst>
            <pc:docMk/>
            <pc:sldMk cId="2353868529" sldId="411"/>
            <ac:cxnSpMk id="11" creationId="{296114DD-329E-239C-DCAF-8438703C728B}"/>
          </ac:cxnSpMkLst>
        </pc:cxnChg>
        <pc:cxnChg chg="add mod">
          <ac:chgData name="Batool, Nazre" userId="bb8bcf30-75a1-410b-8398-e76265c4dbbb" providerId="ADAL" clId="{002DAF0B-D9AA-41B3-BA7E-A8180A2CF615}" dt="2024-10-09T21:40:08.021" v="2942" actId="1076"/>
          <ac:cxnSpMkLst>
            <pc:docMk/>
            <pc:sldMk cId="2353868529" sldId="411"/>
            <ac:cxnSpMk id="14" creationId="{A853D3ED-F74E-8668-55EF-93A3441BC070}"/>
          </ac:cxnSpMkLst>
        </pc:cxnChg>
      </pc:sldChg>
      <pc:sldChg chg="addSp delSp modSp add mod modAnim">
        <pc:chgData name="Batool, Nazre" userId="bb8bcf30-75a1-410b-8398-e76265c4dbbb" providerId="ADAL" clId="{002DAF0B-D9AA-41B3-BA7E-A8180A2CF615}" dt="2024-10-10T01:25:21.382" v="5220" actId="1076"/>
        <pc:sldMkLst>
          <pc:docMk/>
          <pc:sldMk cId="1070112020" sldId="412"/>
        </pc:sldMkLst>
        <pc:spChg chg="mod">
          <ac:chgData name="Batool, Nazre" userId="bb8bcf30-75a1-410b-8398-e76265c4dbbb" providerId="ADAL" clId="{002DAF0B-D9AA-41B3-BA7E-A8180A2CF615}" dt="2024-10-10T01:24:48.725" v="5193" actId="164"/>
          <ac:spMkLst>
            <pc:docMk/>
            <pc:sldMk cId="1070112020" sldId="412"/>
            <ac:spMk id="2" creationId="{13BB67A0-44BC-85CF-2A74-4751886FF8D7}"/>
          </ac:spMkLst>
        </pc:spChg>
        <pc:spChg chg="mod">
          <ac:chgData name="Batool, Nazre" userId="bb8bcf30-75a1-410b-8398-e76265c4dbbb" providerId="ADAL" clId="{002DAF0B-D9AA-41B3-BA7E-A8180A2CF615}" dt="2024-10-10T01:25:08.640" v="5218" actId="20577"/>
          <ac:spMkLst>
            <pc:docMk/>
            <pc:sldMk cId="1070112020" sldId="412"/>
            <ac:spMk id="3" creationId="{94D0EB80-0155-FE70-7181-FA6803A4FECA}"/>
          </ac:spMkLst>
        </pc:spChg>
        <pc:spChg chg="add del">
          <ac:chgData name="Batool, Nazre" userId="bb8bcf30-75a1-410b-8398-e76265c4dbbb" providerId="ADAL" clId="{002DAF0B-D9AA-41B3-BA7E-A8180A2CF615}" dt="2024-10-10T01:25:11.603" v="5219" actId="478"/>
          <ac:spMkLst>
            <pc:docMk/>
            <pc:sldMk cId="1070112020" sldId="412"/>
            <ac:spMk id="5" creationId="{1DAB3D7A-F3AE-DC9A-FE2E-9B2CA74C4682}"/>
          </ac:spMkLst>
        </pc:spChg>
        <pc:spChg chg="add mod">
          <ac:chgData name="Batool, Nazre" userId="bb8bcf30-75a1-410b-8398-e76265c4dbbb" providerId="ADAL" clId="{002DAF0B-D9AA-41B3-BA7E-A8180A2CF615}" dt="2024-10-10T01:24:48.725" v="5193" actId="164"/>
          <ac:spMkLst>
            <pc:docMk/>
            <pc:sldMk cId="1070112020" sldId="412"/>
            <ac:spMk id="6" creationId="{BF095385-FDCA-F322-0181-451B0D4B1866}"/>
          </ac:spMkLst>
        </pc:spChg>
        <pc:spChg chg="mod">
          <ac:chgData name="Batool, Nazre" userId="bb8bcf30-75a1-410b-8398-e76265c4dbbb" providerId="ADAL" clId="{002DAF0B-D9AA-41B3-BA7E-A8180A2CF615}" dt="2024-10-10T01:24:50.204" v="5194"/>
          <ac:spMkLst>
            <pc:docMk/>
            <pc:sldMk cId="1070112020" sldId="412"/>
            <ac:spMk id="42" creationId="{26D30624-B089-2722-FA9A-E802D09CB63D}"/>
          </ac:spMkLst>
        </pc:spChg>
        <pc:spChg chg="mod">
          <ac:chgData name="Batool, Nazre" userId="bb8bcf30-75a1-410b-8398-e76265c4dbbb" providerId="ADAL" clId="{002DAF0B-D9AA-41B3-BA7E-A8180A2CF615}" dt="2024-10-10T01:24:50.204" v="5194"/>
          <ac:spMkLst>
            <pc:docMk/>
            <pc:sldMk cId="1070112020" sldId="412"/>
            <ac:spMk id="43" creationId="{7859B986-C651-A1E6-AAB8-4376BA5EFE75}"/>
          </ac:spMkLst>
        </pc:spChg>
        <pc:grpChg chg="add mod">
          <ac:chgData name="Batool, Nazre" userId="bb8bcf30-75a1-410b-8398-e76265c4dbbb" providerId="ADAL" clId="{002DAF0B-D9AA-41B3-BA7E-A8180A2CF615}" dt="2024-10-10T01:24:48.725" v="5193" actId="164"/>
          <ac:grpSpMkLst>
            <pc:docMk/>
            <pc:sldMk cId="1070112020" sldId="412"/>
            <ac:grpSpMk id="35" creationId="{10389FE6-7EDD-06FB-51A4-FA637379BB46}"/>
          </ac:grpSpMkLst>
        </pc:grpChg>
        <pc:grpChg chg="add mod">
          <ac:chgData name="Batool, Nazre" userId="bb8bcf30-75a1-410b-8398-e76265c4dbbb" providerId="ADAL" clId="{002DAF0B-D9AA-41B3-BA7E-A8180A2CF615}" dt="2024-10-10T01:25:21.382" v="5220" actId="1076"/>
          <ac:grpSpMkLst>
            <pc:docMk/>
            <pc:sldMk cId="1070112020" sldId="412"/>
            <ac:grpSpMk id="41" creationId="{5BBF6063-19E5-ECB1-FA72-5BB7E183B4D6}"/>
          </ac:grpSpMkLst>
        </pc:grpChg>
      </pc:sldChg>
      <pc:sldChg chg="delSp modSp add mod">
        <pc:chgData name="Batool, Nazre" userId="bb8bcf30-75a1-410b-8398-e76265c4dbbb" providerId="ADAL" clId="{002DAF0B-D9AA-41B3-BA7E-A8180A2CF615}" dt="2024-10-10T01:27:57.223" v="5250" actId="13926"/>
        <pc:sldMkLst>
          <pc:docMk/>
          <pc:sldMk cId="4225269871" sldId="413"/>
        </pc:sldMkLst>
        <pc:spChg chg="mod">
          <ac:chgData name="Batool, Nazre" userId="bb8bcf30-75a1-410b-8398-e76265c4dbbb" providerId="ADAL" clId="{002DAF0B-D9AA-41B3-BA7E-A8180A2CF615}" dt="2024-10-09T22:11:43.198" v="3625" actId="403"/>
          <ac:spMkLst>
            <pc:docMk/>
            <pc:sldMk cId="4225269871" sldId="413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10T01:27:57.223" v="5250" actId="13926"/>
          <ac:spMkLst>
            <pc:docMk/>
            <pc:sldMk cId="4225269871" sldId="413"/>
            <ac:spMk id="4" creationId="{39ACD579-F9B2-9736-27BF-0C1D82F7FC0D}"/>
          </ac:spMkLst>
        </pc:spChg>
        <pc:picChg chg="del">
          <ac:chgData name="Batool, Nazre" userId="bb8bcf30-75a1-410b-8398-e76265c4dbbb" providerId="ADAL" clId="{002DAF0B-D9AA-41B3-BA7E-A8180A2CF615}" dt="2024-10-09T22:09:15.203" v="3555" actId="478"/>
          <ac:picMkLst>
            <pc:docMk/>
            <pc:sldMk cId="4225269871" sldId="413"/>
            <ac:picMk id="2" creationId="{EC6937E1-EF39-18B4-47DE-852C6D149757}"/>
          </ac:picMkLst>
        </pc:picChg>
        <pc:picChg chg="mod">
          <ac:chgData name="Batool, Nazre" userId="bb8bcf30-75a1-410b-8398-e76265c4dbbb" providerId="ADAL" clId="{002DAF0B-D9AA-41B3-BA7E-A8180A2CF615}" dt="2024-10-09T22:09:40.866" v="3560" actId="14100"/>
          <ac:picMkLst>
            <pc:docMk/>
            <pc:sldMk cId="4225269871" sldId="413"/>
            <ac:picMk id="8" creationId="{33907A79-0728-AF09-92BE-CA302DA967F2}"/>
          </ac:picMkLst>
        </pc:picChg>
      </pc:sldChg>
      <pc:sldChg chg="delSp modSp add mod">
        <pc:chgData name="Batool, Nazre" userId="bb8bcf30-75a1-410b-8398-e76265c4dbbb" providerId="ADAL" clId="{002DAF0B-D9AA-41B3-BA7E-A8180A2CF615}" dt="2024-10-09T22:17:56.305" v="3758" actId="114"/>
        <pc:sldMkLst>
          <pc:docMk/>
          <pc:sldMk cId="2878395641" sldId="414"/>
        </pc:sldMkLst>
        <pc:spChg chg="mod">
          <ac:chgData name="Batool, Nazre" userId="bb8bcf30-75a1-410b-8398-e76265c4dbbb" providerId="ADAL" clId="{002DAF0B-D9AA-41B3-BA7E-A8180A2CF615}" dt="2024-10-09T22:17:56.305" v="3758" actId="114"/>
          <ac:spMkLst>
            <pc:docMk/>
            <pc:sldMk cId="2878395641" sldId="414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22:17:27.383" v="3738" actId="478"/>
          <ac:picMkLst>
            <pc:docMk/>
            <pc:sldMk cId="2878395641" sldId="414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2:17:25.237" v="3737" actId="478"/>
          <ac:picMkLst>
            <pc:docMk/>
            <pc:sldMk cId="2878395641" sldId="414"/>
            <ac:picMk id="6" creationId="{2D97E512-3B1E-CEEB-0E8B-DDA491736917}"/>
          </ac:picMkLst>
        </pc:picChg>
        <pc:picChg chg="mod">
          <ac:chgData name="Batool, Nazre" userId="bb8bcf30-75a1-410b-8398-e76265c4dbbb" providerId="ADAL" clId="{002DAF0B-D9AA-41B3-BA7E-A8180A2CF615}" dt="2024-10-09T22:17:30.245" v="3739" actId="1076"/>
          <ac:picMkLst>
            <pc:docMk/>
            <pc:sldMk cId="2878395641" sldId="414"/>
            <ac:picMk id="7" creationId="{D8669527-D861-A874-8870-05C902DD4AFC}"/>
          </ac:picMkLst>
        </pc:picChg>
      </pc:sldChg>
      <pc:sldChg chg="modSp add">
        <pc:chgData name="Batool, Nazre" userId="bb8bcf30-75a1-410b-8398-e76265c4dbbb" providerId="ADAL" clId="{002DAF0B-D9AA-41B3-BA7E-A8180A2CF615}" dt="2024-10-10T01:07:21.817" v="4571" actId="13926"/>
        <pc:sldMkLst>
          <pc:docMk/>
          <pc:sldMk cId="2068224003" sldId="415"/>
        </pc:sldMkLst>
        <pc:spChg chg="mod">
          <ac:chgData name="Batool, Nazre" userId="bb8bcf30-75a1-410b-8398-e76265c4dbbb" providerId="ADAL" clId="{002DAF0B-D9AA-41B3-BA7E-A8180A2CF615}" dt="2024-10-10T01:07:21.817" v="4571" actId="13926"/>
          <ac:spMkLst>
            <pc:docMk/>
            <pc:sldMk cId="2068224003" sldId="415"/>
            <ac:spMk id="3" creationId="{63BDF63B-5E38-F80D-2BB6-9C7C1F81002E}"/>
          </ac:spMkLst>
        </pc:spChg>
      </pc:sldChg>
    </pc:docChg>
  </pc:docChgLst>
  <pc:docChgLst>
    <pc:chgData name="Batool, Nazre" userId="bb8bcf30-75a1-410b-8398-e76265c4dbbb" providerId="ADAL" clId="{C606620C-F458-416C-B46E-8950D1804517}"/>
    <pc:docChg chg="undo custSel addSld delSld modSld sldOrd">
      <pc:chgData name="Batool, Nazre" userId="bb8bcf30-75a1-410b-8398-e76265c4dbbb" providerId="ADAL" clId="{C606620C-F458-416C-B46E-8950D1804517}" dt="2024-10-03T11:02:48.847" v="999" actId="5793"/>
      <pc:docMkLst>
        <pc:docMk/>
      </pc:docMkLst>
      <pc:sldChg chg="modSp mod">
        <pc:chgData name="Batool, Nazre" userId="bb8bcf30-75a1-410b-8398-e76265c4dbbb" providerId="ADAL" clId="{C606620C-F458-416C-B46E-8950D1804517}" dt="2024-10-03T10:35:55.018" v="776" actId="6549"/>
        <pc:sldMkLst>
          <pc:docMk/>
          <pc:sldMk cId="1843422414" sldId="256"/>
        </pc:sldMkLst>
        <pc:spChg chg="mod">
          <ac:chgData name="Batool, Nazre" userId="bb8bcf30-75a1-410b-8398-e76265c4dbbb" providerId="ADAL" clId="{C606620C-F458-416C-B46E-8950D1804517}" dt="2024-10-03T10:35:55.018" v="776" actId="6549"/>
          <ac:spMkLst>
            <pc:docMk/>
            <pc:sldMk cId="1843422414" sldId="256"/>
            <ac:spMk id="2" creationId="{E8D9DEA9-651E-D0A0-3F26-8F8B599F20CB}"/>
          </ac:spMkLst>
        </pc:spChg>
      </pc:sldChg>
      <pc:sldChg chg="modSp mod">
        <pc:chgData name="Batool, Nazre" userId="bb8bcf30-75a1-410b-8398-e76265c4dbbb" providerId="ADAL" clId="{C606620C-F458-416C-B46E-8950D1804517}" dt="2024-10-01T12:51:08.095" v="21" actId="20577"/>
        <pc:sldMkLst>
          <pc:docMk/>
          <pc:sldMk cId="3445722973" sldId="289"/>
        </pc:sldMkLst>
        <pc:spChg chg="mod">
          <ac:chgData name="Batool, Nazre" userId="bb8bcf30-75a1-410b-8398-e76265c4dbbb" providerId="ADAL" clId="{C606620C-F458-416C-B46E-8950D1804517}" dt="2024-10-01T12:51:08.095" v="21" actId="20577"/>
          <ac:spMkLst>
            <pc:docMk/>
            <pc:sldMk cId="3445722973" sldId="289"/>
            <ac:spMk id="2" creationId="{193E86C2-515B-3545-E816-B108B2198118}"/>
          </ac:spMkLst>
        </pc:spChg>
      </pc:sldChg>
      <pc:sldChg chg="delSp modSp mod delAnim modAnim">
        <pc:chgData name="Batool, Nazre" userId="bb8bcf30-75a1-410b-8398-e76265c4dbbb" providerId="ADAL" clId="{C606620C-F458-416C-B46E-8950D1804517}" dt="2024-10-01T16:07:09.282" v="329" actId="20577"/>
        <pc:sldMkLst>
          <pc:docMk/>
          <pc:sldMk cId="2212549236" sldId="338"/>
        </pc:sldMkLst>
        <pc:spChg chg="mod">
          <ac:chgData name="Batool, Nazre" userId="bb8bcf30-75a1-410b-8398-e76265c4dbbb" providerId="ADAL" clId="{C606620C-F458-416C-B46E-8950D1804517}" dt="2024-10-01T16:07:09.282" v="329" actId="20577"/>
          <ac:spMkLst>
            <pc:docMk/>
            <pc:sldMk cId="2212549236" sldId="338"/>
            <ac:spMk id="3" creationId="{63BDF63B-5E38-F80D-2BB6-9C7C1F81002E}"/>
          </ac:spMkLst>
        </pc:spChg>
        <pc:graphicFrameChg chg="del">
          <ac:chgData name="Batool, Nazre" userId="bb8bcf30-75a1-410b-8398-e76265c4dbbb" providerId="ADAL" clId="{C606620C-F458-416C-B46E-8950D1804517}" dt="2024-10-01T12:51:30.943" v="22" actId="478"/>
          <ac:graphicFrameMkLst>
            <pc:docMk/>
            <pc:sldMk cId="2212549236" sldId="338"/>
            <ac:graphicFrameMk id="95" creationId="{69E9DEED-FAF8-7CEC-BB09-535D6801FEA0}"/>
          </ac:graphicFrameMkLst>
        </pc:graphicFrameChg>
        <pc:picChg chg="del">
          <ac:chgData name="Batool, Nazre" userId="bb8bcf30-75a1-410b-8398-e76265c4dbbb" providerId="ADAL" clId="{C606620C-F458-416C-B46E-8950D1804517}" dt="2024-10-01T12:51:35.179" v="24" actId="478"/>
          <ac:picMkLst>
            <pc:docMk/>
            <pc:sldMk cId="2212549236" sldId="338"/>
            <ac:picMk id="93" creationId="{C265288D-B2DA-C47A-2EFA-584C5202AD0E}"/>
          </ac:picMkLst>
        </pc:picChg>
        <pc:picChg chg="del">
          <ac:chgData name="Batool, Nazre" userId="bb8bcf30-75a1-410b-8398-e76265c4dbbb" providerId="ADAL" clId="{C606620C-F458-416C-B46E-8950D1804517}" dt="2024-10-01T12:51:33.083" v="23" actId="478"/>
          <ac:picMkLst>
            <pc:docMk/>
            <pc:sldMk cId="2212549236" sldId="338"/>
            <ac:picMk id="94" creationId="{6698C1CA-C96F-3D02-B81C-B870B6C086D6}"/>
          </ac:picMkLst>
        </pc:picChg>
      </pc:sldChg>
      <pc:sldChg chg="del">
        <pc:chgData name="Batool, Nazre" userId="bb8bcf30-75a1-410b-8398-e76265c4dbbb" providerId="ADAL" clId="{C606620C-F458-416C-B46E-8950D1804517}" dt="2024-10-01T15:40:49.841" v="168" actId="47"/>
        <pc:sldMkLst>
          <pc:docMk/>
          <pc:sldMk cId="2642500591" sldId="340"/>
        </pc:sldMkLst>
      </pc:sldChg>
      <pc:sldChg chg="modSp mod modAnim">
        <pc:chgData name="Batool, Nazre" userId="bb8bcf30-75a1-410b-8398-e76265c4dbbb" providerId="ADAL" clId="{C606620C-F458-416C-B46E-8950D1804517}" dt="2024-10-03T10:45:15.949" v="809"/>
        <pc:sldMkLst>
          <pc:docMk/>
          <pc:sldMk cId="873233167" sldId="345"/>
        </pc:sldMkLst>
        <pc:spChg chg="mod">
          <ac:chgData name="Batool, Nazre" userId="bb8bcf30-75a1-410b-8398-e76265c4dbbb" providerId="ADAL" clId="{C606620C-F458-416C-B46E-8950D1804517}" dt="2024-10-01T15:40:32.903" v="167" actId="6549"/>
          <ac:spMkLst>
            <pc:docMk/>
            <pc:sldMk cId="873233167" sldId="345"/>
            <ac:spMk id="4" creationId="{39ACD579-F9B2-9736-27BF-0C1D82F7FC0D}"/>
          </ac:spMkLst>
        </pc:spChg>
      </pc:sldChg>
      <pc:sldChg chg="addSp delSp modSp mod ord">
        <pc:chgData name="Batool, Nazre" userId="bb8bcf30-75a1-410b-8398-e76265c4dbbb" providerId="ADAL" clId="{C606620C-F458-416C-B46E-8950D1804517}" dt="2024-10-03T10:46:13.706" v="815" actId="20577"/>
        <pc:sldMkLst>
          <pc:docMk/>
          <pc:sldMk cId="3672870546" sldId="356"/>
        </pc:sldMkLst>
        <pc:spChg chg="mod">
          <ac:chgData name="Batool, Nazre" userId="bb8bcf30-75a1-410b-8398-e76265c4dbbb" providerId="ADAL" clId="{C606620C-F458-416C-B46E-8950D1804517}" dt="2024-10-03T10:46:13.706" v="815" actId="20577"/>
          <ac:spMkLst>
            <pc:docMk/>
            <pc:sldMk cId="3672870546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1T16:08:42.571" v="349" actId="20577"/>
          <ac:spMkLst>
            <pc:docMk/>
            <pc:sldMk cId="3672870546" sldId="356"/>
            <ac:spMk id="4" creationId="{39ACD579-F9B2-9736-27BF-0C1D82F7FC0D}"/>
          </ac:spMkLst>
        </pc:spChg>
        <pc:spChg chg="add mod">
          <ac:chgData name="Batool, Nazre" userId="bb8bcf30-75a1-410b-8398-e76265c4dbbb" providerId="ADAL" clId="{C606620C-F458-416C-B46E-8950D1804517}" dt="2024-10-01T16:17:46.523" v="479" actId="12"/>
          <ac:spMkLst>
            <pc:docMk/>
            <pc:sldMk cId="3672870546" sldId="356"/>
            <ac:spMk id="12" creationId="{18CF03CD-D871-6244-CAF6-D9529C3BB13A}"/>
          </ac:spMkLst>
        </pc:spChg>
        <pc:grpChg chg="del">
          <ac:chgData name="Batool, Nazre" userId="bb8bcf30-75a1-410b-8398-e76265c4dbbb" providerId="ADAL" clId="{C606620C-F458-416C-B46E-8950D1804517}" dt="2024-10-01T15:41:43.986" v="171" actId="478"/>
          <ac:grpSpMkLst>
            <pc:docMk/>
            <pc:sldMk cId="3672870546" sldId="356"/>
            <ac:grpSpMk id="2" creationId="{69B9B7E6-E805-B0E2-0AEA-1FB9DF2B3327}"/>
          </ac:grpSpMkLst>
        </pc:grpChg>
        <pc:picChg chg="add del">
          <ac:chgData name="Batool, Nazre" userId="bb8bcf30-75a1-410b-8398-e76265c4dbbb" providerId="ADAL" clId="{C606620C-F458-416C-B46E-8950D1804517}" dt="2024-10-01T16:08:47.570" v="350" actId="478"/>
          <ac:picMkLst>
            <pc:docMk/>
            <pc:sldMk cId="3672870546" sldId="356"/>
            <ac:picMk id="8" creationId="{6114A880-1828-632B-263E-EBA74F37E796}"/>
          </ac:picMkLst>
        </pc:picChg>
        <pc:picChg chg="add del mod">
          <ac:chgData name="Batool, Nazre" userId="bb8bcf30-75a1-410b-8398-e76265c4dbbb" providerId="ADAL" clId="{C606620C-F458-416C-B46E-8950D1804517}" dt="2024-10-01T16:11:26.961" v="360" actId="478"/>
          <ac:picMkLst>
            <pc:docMk/>
            <pc:sldMk cId="3672870546" sldId="356"/>
            <ac:picMk id="9" creationId="{82C640B8-CEA4-7147-FD13-BB705019A7CC}"/>
          </ac:picMkLst>
        </pc:picChg>
        <pc:picChg chg="add mod">
          <ac:chgData name="Batool, Nazre" userId="bb8bcf30-75a1-410b-8398-e76265c4dbbb" providerId="ADAL" clId="{C606620C-F458-416C-B46E-8950D1804517}" dt="2024-10-01T16:15:47.496" v="463" actId="1076"/>
          <ac:picMkLst>
            <pc:docMk/>
            <pc:sldMk cId="3672870546" sldId="356"/>
            <ac:picMk id="10" creationId="{8850B1F5-8813-5FEB-DD77-39E802395514}"/>
          </ac:picMkLst>
        </pc:picChg>
        <pc:picChg chg="add mod">
          <ac:chgData name="Batool, Nazre" userId="bb8bcf30-75a1-410b-8398-e76265c4dbbb" providerId="ADAL" clId="{C606620C-F458-416C-B46E-8950D1804517}" dt="2024-10-01T16:17:51.392" v="480" actId="1076"/>
          <ac:picMkLst>
            <pc:docMk/>
            <pc:sldMk cId="3672870546" sldId="356"/>
            <ac:picMk id="11" creationId="{F47884BB-F0D0-B549-5D12-39AC297BCED1}"/>
          </ac:picMkLst>
        </pc:picChg>
      </pc:sldChg>
      <pc:sldChg chg="addSp modSp mod modAnim">
        <pc:chgData name="Batool, Nazre" userId="bb8bcf30-75a1-410b-8398-e76265c4dbbb" providerId="ADAL" clId="{C606620C-F458-416C-B46E-8950D1804517}" dt="2024-10-03T10:44:17.733" v="803"/>
        <pc:sldMkLst>
          <pc:docMk/>
          <pc:sldMk cId="2145641252" sldId="365"/>
        </pc:sldMkLst>
        <pc:spChg chg="add mod">
          <ac:chgData name="Batool, Nazre" userId="bb8bcf30-75a1-410b-8398-e76265c4dbbb" providerId="ADAL" clId="{C606620C-F458-416C-B46E-8950D1804517}" dt="2024-10-03T10:38:25.644" v="786" actId="1036"/>
          <ac:spMkLst>
            <pc:docMk/>
            <pc:sldMk cId="2145641252" sldId="365"/>
            <ac:spMk id="2" creationId="{545E606E-E223-9C2B-5A7F-97B6EA95A1DD}"/>
          </ac:spMkLst>
        </pc:spChg>
        <pc:spChg chg="mod">
          <ac:chgData name="Batool, Nazre" userId="bb8bcf30-75a1-410b-8398-e76265c4dbbb" providerId="ADAL" clId="{C606620C-F458-416C-B46E-8950D1804517}" dt="2024-10-03T10:44:05.141" v="802" actId="1037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3T10:43:37.203" v="789" actId="20577"/>
          <ac:spMkLst>
            <pc:docMk/>
            <pc:sldMk cId="2145641252" sldId="365"/>
            <ac:spMk id="6" creationId="{F33F8FC5-BDDD-1654-DF43-2EE7D389A9F7}"/>
          </ac:spMkLst>
        </pc:spChg>
        <pc:spChg chg="add mod">
          <ac:chgData name="Batool, Nazre" userId="bb8bcf30-75a1-410b-8398-e76265c4dbbb" providerId="ADAL" clId="{C606620C-F458-416C-B46E-8950D1804517}" dt="2024-10-03T10:37:18.210" v="784" actId="14100"/>
          <ac:spMkLst>
            <pc:docMk/>
            <pc:sldMk cId="2145641252" sldId="365"/>
            <ac:spMk id="7" creationId="{F7BC3A3C-EF44-8BF1-5B89-644A5833BFD3}"/>
          </ac:spMkLst>
        </pc:spChg>
      </pc:sldChg>
      <pc:sldChg chg="addSp modSp mod modAnim">
        <pc:chgData name="Batool, Nazre" userId="bb8bcf30-75a1-410b-8398-e76265c4dbbb" providerId="ADAL" clId="{C606620C-F458-416C-B46E-8950D1804517}" dt="2024-10-03T10:44:56.624" v="808"/>
        <pc:sldMkLst>
          <pc:docMk/>
          <pc:sldMk cId="834789142" sldId="366"/>
        </pc:sldMkLst>
        <pc:spChg chg="add mod">
          <ac:chgData name="Batool, Nazre" userId="bb8bcf30-75a1-410b-8398-e76265c4dbbb" providerId="ADAL" clId="{C606620C-F458-416C-B46E-8950D1804517}" dt="2024-10-03T10:44:53.241" v="806" actId="1076"/>
          <ac:spMkLst>
            <pc:docMk/>
            <pc:sldMk cId="834789142" sldId="366"/>
            <ac:spMk id="2" creationId="{1DA6A325-30E0-2FFE-1085-ADCE248EE8FC}"/>
          </ac:spMkLst>
        </pc:spChg>
      </pc:sldChg>
      <pc:sldChg chg="addSp modSp mod modAnim">
        <pc:chgData name="Batool, Nazre" userId="bb8bcf30-75a1-410b-8398-e76265c4dbbb" providerId="ADAL" clId="{C606620C-F458-416C-B46E-8950D1804517}" dt="2024-10-02T16:20:27.665" v="687" actId="1076"/>
        <pc:sldMkLst>
          <pc:docMk/>
          <pc:sldMk cId="2471375932" sldId="368"/>
        </pc:sldMkLst>
        <pc:spChg chg="mod">
          <ac:chgData name="Batool, Nazre" userId="bb8bcf30-75a1-410b-8398-e76265c4dbbb" providerId="ADAL" clId="{C606620C-F458-416C-B46E-8950D1804517}" dt="2024-10-02T16:19:58.434" v="685" actId="114"/>
          <ac:spMkLst>
            <pc:docMk/>
            <pc:sldMk cId="2471375932" sldId="368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8" creationId="{246E052E-E49C-E254-503B-0F27E2017811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22" creationId="{85C4E949-B75E-BCCC-4EBD-74FB7936B7AA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28" creationId="{AD48340D-D238-E3D4-37B7-FE95308AB351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5" creationId="{AEFC1712-C017-BAB9-854B-EE7006214823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6" creationId="{651F3BF6-07C8-5299-10B2-9BFB85E33FEA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7" creationId="{20AE90F0-3054-BC9D-1293-D20C59124011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8" creationId="{78A8561C-26EE-C605-1DEA-3A5D4971DA94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9" creationId="{E39A1E03-A736-C8D5-B49A-A3F4CD6EEBB9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40" creationId="{4CA8C708-6A95-8934-7815-4E7B1BB3A84E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41" creationId="{25EE3E77-9E4B-BA71-2594-D825FB405594}"/>
          </ac:spMkLst>
        </pc:s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7" creationId="{D7ADC45A-C948-F290-EC5C-09EA32E72DE8}"/>
          </ac:grpSpMkLst>
        </pc:grpChg>
        <pc:grpChg chg="mod">
          <ac:chgData name="Batool, Nazre" userId="bb8bcf30-75a1-410b-8398-e76265c4dbbb" providerId="ADAL" clId="{C606620C-F458-416C-B46E-8950D1804517}" dt="2024-10-02T16:20:22.948" v="686"/>
          <ac:grpSpMkLst>
            <pc:docMk/>
            <pc:sldMk cId="2471375932" sldId="368"/>
            <ac:grpSpMk id="9" creationId="{2E1AB996-80A5-71EB-0B24-02AC54C8E6F3}"/>
          </ac:grpSpMkLst>
        </pc:grpChg>
        <pc:grpChg chg="mod">
          <ac:chgData name="Batool, Nazre" userId="bb8bcf30-75a1-410b-8398-e76265c4dbbb" providerId="ADAL" clId="{C606620C-F458-416C-B46E-8950D1804517}" dt="2024-10-02T16:20:22.948" v="686"/>
          <ac:grpSpMkLst>
            <pc:docMk/>
            <pc:sldMk cId="2471375932" sldId="368"/>
            <ac:grpSpMk id="10" creationId="{CF82D348-53DE-26DA-8D72-E5E254B69591}"/>
          </ac:grpSpMkLst>
        </pc:gr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21" creationId="{B853C00D-02B0-7675-6ADA-2CECC3071A05}"/>
          </ac:grpSpMkLst>
        </pc:gr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27" creationId="{5D234F3A-C30E-4F9B-31BB-C98D3721AB90}"/>
          </ac:grpSpMkLst>
        </pc:grp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1" creationId="{E8DD108B-AEE9-2BD6-F5B7-97381754325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2" creationId="{85F01C48-58DD-8519-103F-CD8A29D65C35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3" creationId="{D3D4A5F6-68DC-6CFA-C46D-3B18E6907A06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4" creationId="{246497F1-FF26-7C31-47A7-5AE74AC6547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5" creationId="{FE4EB9C0-ED68-A8FE-F39B-D4E1C9CB1514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6" creationId="{3FE04F71-E74B-B6B3-1F1D-BF2D4BAA60E3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7" creationId="{9565BC60-3090-4EA0-69C9-2BF2B429226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8" creationId="{3D11A95D-F41D-523C-E5F7-2BC8D097332A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9" creationId="{B1F4FF01-C0EA-D177-790F-F38006FD667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0" creationId="{6E81E878-2930-F09D-78D1-1E2F404FD05B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3" creationId="{0D35148F-0D53-53E9-2984-D9EDF1A95D93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4" creationId="{FEF4AD7D-F3E4-A2AF-423E-F8454A165DA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5" creationId="{8200C91C-DF92-D058-0183-C79C0D215B8B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6" creationId="{EFE93E83-282F-2635-3DFA-2C6454941580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9" creationId="{84EF5329-08E3-5612-5F6E-9FA54FE0CA3F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0" creationId="{74A1031A-2A4D-FC26-0AA2-ACC65C94575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1" creationId="{6ADEDD4D-EF93-1B3C-1327-3107606F97B4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2" creationId="{38625E05-ECAD-330F-405D-7CD3BE62CDF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3" creationId="{9A7D2C6A-936A-0C59-E33D-DA3072056C6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4" creationId="{A5044A42-0AC1-4DA6-25DA-C69945A51796}"/>
          </ac:cxnSpMkLst>
        </pc:cxnChg>
      </pc:sldChg>
      <pc:sldChg chg="addSp delSp modSp add mod">
        <pc:chgData name="Batool, Nazre" userId="bb8bcf30-75a1-410b-8398-e76265c4dbbb" providerId="ADAL" clId="{C606620C-F458-416C-B46E-8950D1804517}" dt="2024-10-01T15:46:33.589" v="185" actId="6549"/>
        <pc:sldMkLst>
          <pc:docMk/>
          <pc:sldMk cId="498711587" sldId="369"/>
        </pc:sldMkLst>
        <pc:spChg chg="add mod">
          <ac:chgData name="Batool, Nazre" userId="bb8bcf30-75a1-410b-8398-e76265c4dbbb" providerId="ADAL" clId="{C606620C-F458-416C-B46E-8950D1804517}" dt="2024-10-01T15:43:05.830" v="178"/>
          <ac:spMkLst>
            <pc:docMk/>
            <pc:sldMk cId="498711587" sldId="369"/>
            <ac:spMk id="2" creationId="{96B32560-0FB8-C051-5CC3-261A2C72AEB7}"/>
          </ac:spMkLst>
        </pc:spChg>
        <pc:spChg chg="mod">
          <ac:chgData name="Batool, Nazre" userId="bb8bcf30-75a1-410b-8398-e76265c4dbbb" providerId="ADAL" clId="{C606620C-F458-416C-B46E-8950D1804517}" dt="2024-10-01T15:46:33.589" v="185" actId="6549"/>
          <ac:spMkLst>
            <pc:docMk/>
            <pc:sldMk cId="498711587" sldId="369"/>
            <ac:spMk id="3" creationId="{94D0EB80-0155-FE70-7181-FA6803A4FECA}"/>
          </ac:spMkLst>
        </pc:spChg>
        <pc:picChg chg="add mod">
          <ac:chgData name="Batool, Nazre" userId="bb8bcf30-75a1-410b-8398-e76265c4dbbb" providerId="ADAL" clId="{C606620C-F458-416C-B46E-8950D1804517}" dt="2024-10-01T15:43:31.348" v="184" actId="14100"/>
          <ac:picMkLst>
            <pc:docMk/>
            <pc:sldMk cId="498711587" sldId="369"/>
            <ac:picMk id="5" creationId="{9ACA2F61-325F-7F9A-FA3B-9ED7A8E9B8C9}"/>
          </ac:picMkLst>
        </pc:picChg>
        <pc:picChg chg="del">
          <ac:chgData name="Batool, Nazre" userId="bb8bcf30-75a1-410b-8398-e76265c4dbbb" providerId="ADAL" clId="{C606620C-F458-416C-B46E-8950D1804517}" dt="2024-10-01T15:42:29.155" v="175" actId="478"/>
          <ac:picMkLst>
            <pc:docMk/>
            <pc:sldMk cId="498711587" sldId="369"/>
            <ac:picMk id="8" creationId="{6114A880-1828-632B-263E-EBA74F37E796}"/>
          </ac:picMkLst>
        </pc:picChg>
      </pc:sldChg>
      <pc:sldChg chg="addSp delSp modSp add mod">
        <pc:chgData name="Batool, Nazre" userId="bb8bcf30-75a1-410b-8398-e76265c4dbbb" providerId="ADAL" clId="{C606620C-F458-416C-B46E-8950D1804517}" dt="2024-10-03T10:48:29.377" v="842" actId="14100"/>
        <pc:sldMkLst>
          <pc:docMk/>
          <pc:sldMk cId="1504766150" sldId="370"/>
        </pc:sldMkLst>
        <pc:spChg chg="mod">
          <ac:chgData name="Batool, Nazre" userId="bb8bcf30-75a1-410b-8398-e76265c4dbbb" providerId="ADAL" clId="{C606620C-F458-416C-B46E-8950D1804517}" dt="2024-10-03T10:48:24.065" v="841" actId="1037"/>
          <ac:spMkLst>
            <pc:docMk/>
            <pc:sldMk cId="1504766150" sldId="370"/>
            <ac:spMk id="3" creationId="{94D0EB80-0155-FE70-7181-FA6803A4FECA}"/>
          </ac:spMkLst>
        </pc:spChg>
        <pc:spChg chg="del">
          <ac:chgData name="Batool, Nazre" userId="bb8bcf30-75a1-410b-8398-e76265c4dbbb" providerId="ADAL" clId="{C606620C-F458-416C-B46E-8950D1804517}" dt="2024-10-01T16:22:36.385" v="536" actId="478"/>
          <ac:spMkLst>
            <pc:docMk/>
            <pc:sldMk cId="1504766150" sldId="370"/>
            <ac:spMk id="12" creationId="{18CF03CD-D871-6244-CAF6-D9529C3BB13A}"/>
          </ac:spMkLst>
        </pc:spChg>
        <pc:graphicFrameChg chg="add mod">
          <ac:chgData name="Batool, Nazre" userId="bb8bcf30-75a1-410b-8398-e76265c4dbbb" providerId="ADAL" clId="{C606620C-F458-416C-B46E-8950D1804517}" dt="2024-10-03T10:48:29.377" v="842" actId="14100"/>
          <ac:graphicFrameMkLst>
            <pc:docMk/>
            <pc:sldMk cId="1504766150" sldId="370"/>
            <ac:graphicFrameMk id="2" creationId="{25D05986-666D-D764-13DC-E3080A2198E9}"/>
          </ac:graphicFrameMkLst>
        </pc:graphicFrameChg>
        <pc:picChg chg="del">
          <ac:chgData name="Batool, Nazre" userId="bb8bcf30-75a1-410b-8398-e76265c4dbbb" providerId="ADAL" clId="{C606620C-F458-416C-B46E-8950D1804517}" dt="2024-10-01T16:22:34.768" v="535" actId="478"/>
          <ac:picMkLst>
            <pc:docMk/>
            <pc:sldMk cId="1504766150" sldId="370"/>
            <ac:picMk id="10" creationId="{8850B1F5-8813-5FEB-DD77-39E802395514}"/>
          </ac:picMkLst>
        </pc:picChg>
        <pc:picChg chg="del">
          <ac:chgData name="Batool, Nazre" userId="bb8bcf30-75a1-410b-8398-e76265c4dbbb" providerId="ADAL" clId="{C606620C-F458-416C-B46E-8950D1804517}" dt="2024-10-01T16:22:36.993" v="537" actId="478"/>
          <ac:picMkLst>
            <pc:docMk/>
            <pc:sldMk cId="1504766150" sldId="370"/>
            <ac:picMk id="11" creationId="{F47884BB-F0D0-B549-5D12-39AC297BCED1}"/>
          </ac:picMkLst>
        </pc:picChg>
      </pc:sldChg>
      <pc:sldChg chg="addSp delSp modSp add mod modAnim">
        <pc:chgData name="Batool, Nazre" userId="bb8bcf30-75a1-410b-8398-e76265c4dbbb" providerId="ADAL" clId="{C606620C-F458-416C-B46E-8950D1804517}" dt="2024-10-03T10:51:05.639" v="844"/>
        <pc:sldMkLst>
          <pc:docMk/>
          <pc:sldMk cId="4266132265" sldId="371"/>
        </pc:sldMkLst>
        <pc:spChg chg="mod">
          <ac:chgData name="Batool, Nazre" userId="bb8bcf30-75a1-410b-8398-e76265c4dbbb" providerId="ADAL" clId="{C606620C-F458-416C-B46E-8950D1804517}" dt="2024-10-02T16:16:38.463" v="651" actId="20577"/>
          <ac:spMkLst>
            <pc:docMk/>
            <pc:sldMk cId="4266132265" sldId="371"/>
            <ac:spMk id="3" creationId="{94D0EB80-0155-FE70-7181-FA6803A4FECA}"/>
          </ac:spMkLst>
        </pc:spChg>
        <pc:spChg chg="add mod">
          <ac:chgData name="Batool, Nazre" userId="bb8bcf30-75a1-410b-8398-e76265c4dbbb" providerId="ADAL" clId="{C606620C-F458-416C-B46E-8950D1804517}" dt="2024-10-01T16:30:13.808" v="631" actId="1076"/>
          <ac:spMkLst>
            <pc:docMk/>
            <pc:sldMk cId="4266132265" sldId="371"/>
            <ac:spMk id="7" creationId="{4C3C47D8-E642-1486-64D7-1D7FAC36E606}"/>
          </ac:spMkLst>
        </pc:spChg>
        <pc:graphicFrameChg chg="del">
          <ac:chgData name="Batool, Nazre" userId="bb8bcf30-75a1-410b-8398-e76265c4dbbb" providerId="ADAL" clId="{C606620C-F458-416C-B46E-8950D1804517}" dt="2024-10-01T16:27:18.658" v="614" actId="478"/>
          <ac:graphicFrameMkLst>
            <pc:docMk/>
            <pc:sldMk cId="4266132265" sldId="371"/>
            <ac:graphicFrameMk id="2" creationId="{25D05986-666D-D764-13DC-E3080A2198E9}"/>
          </ac:graphicFrameMkLst>
        </pc:graphicFrameChg>
        <pc:picChg chg="add mod">
          <ac:chgData name="Batool, Nazre" userId="bb8bcf30-75a1-410b-8398-e76265c4dbbb" providerId="ADAL" clId="{C606620C-F458-416C-B46E-8950D1804517}" dt="2024-10-01T16:27:33.376" v="617" actId="1076"/>
          <ac:picMkLst>
            <pc:docMk/>
            <pc:sldMk cId="4266132265" sldId="371"/>
            <ac:picMk id="5" creationId="{67352122-14C6-F16E-C70F-9AB78D035C04}"/>
          </ac:picMkLst>
        </pc:picChg>
      </pc:sldChg>
      <pc:sldChg chg="modSp add mod">
        <pc:chgData name="Batool, Nazre" userId="bb8bcf30-75a1-410b-8398-e76265c4dbbb" providerId="ADAL" clId="{C606620C-F458-416C-B46E-8950D1804517}" dt="2024-10-03T10:50:44.706" v="843" actId="20577"/>
        <pc:sldMkLst>
          <pc:docMk/>
          <pc:sldMk cId="2484187906" sldId="372"/>
        </pc:sldMkLst>
        <pc:spChg chg="mod">
          <ac:chgData name="Batool, Nazre" userId="bb8bcf30-75a1-410b-8398-e76265c4dbbb" providerId="ADAL" clId="{C606620C-F458-416C-B46E-8950D1804517}" dt="2024-10-03T10:50:44.706" v="843" actId="20577"/>
          <ac:spMkLst>
            <pc:docMk/>
            <pc:sldMk cId="2484187906" sldId="372"/>
            <ac:spMk id="3" creationId="{94D0EB80-0155-FE70-7181-FA6803A4FECA}"/>
          </ac:spMkLst>
        </pc:spChg>
      </pc:sldChg>
      <pc:sldChg chg="modAnim">
        <pc:chgData name="Batool, Nazre" userId="bb8bcf30-75a1-410b-8398-e76265c4dbbb" providerId="ADAL" clId="{C606620C-F458-416C-B46E-8950D1804517}" dt="2024-10-03T10:47:56.277" v="821"/>
        <pc:sldMkLst>
          <pc:docMk/>
          <pc:sldMk cId="4264152477" sldId="375"/>
        </pc:sldMkLst>
      </pc:sldChg>
      <pc:sldChg chg="modAnim">
        <pc:chgData name="Batool, Nazre" userId="bb8bcf30-75a1-410b-8398-e76265c4dbbb" providerId="ADAL" clId="{C606620C-F458-416C-B46E-8950D1804517}" dt="2024-10-03T10:47:18.088" v="819"/>
        <pc:sldMkLst>
          <pc:docMk/>
          <pc:sldMk cId="1959476441" sldId="381"/>
        </pc:sldMkLst>
      </pc:sldChg>
      <pc:sldChg chg="delSp modSp mod delAnim">
        <pc:chgData name="Batool, Nazre" userId="bb8bcf30-75a1-410b-8398-e76265c4dbbb" providerId="ADAL" clId="{C606620C-F458-416C-B46E-8950D1804517}" dt="2024-10-02T16:21:17.560" v="691" actId="113"/>
        <pc:sldMkLst>
          <pc:docMk/>
          <pc:sldMk cId="2002299274" sldId="382"/>
        </pc:sldMkLst>
        <pc:spChg chg="mod">
          <ac:chgData name="Batool, Nazre" userId="bb8bcf30-75a1-410b-8398-e76265c4dbbb" providerId="ADAL" clId="{C606620C-F458-416C-B46E-8950D1804517}" dt="2024-10-02T16:21:17.560" v="691" actId="113"/>
          <ac:spMkLst>
            <pc:docMk/>
            <pc:sldMk cId="2002299274" sldId="382"/>
            <ac:spMk id="3" creationId="{94D0EB80-0155-FE70-7181-FA6803A4FECA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7" creationId="{70341A76-1DD3-4168-4CFC-63841E0A4328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28" creationId="{85F30016-9BCB-2736-A961-D063A6028759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7" creationId="{4CD5896A-3C15-B4DE-C9D1-D392F28AE6E3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8" creationId="{B8F5D975-5317-F890-5F60-2638C662C631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9" creationId="{729B6E14-16E4-7096-882A-09D4FAE46D97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0" creationId="{51370FD8-12C9-41F8-1253-1F992A9CFCBA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1" creationId="{1451BA72-EADE-51B9-47C6-D6807833FE2B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2" creationId="{2D60382F-6622-A71F-40D0-9B50D2126ADE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3" creationId="{1209719D-2410-8CCB-49FB-C66D430E2056}"/>
          </ac:spMkLst>
        </pc:s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29" creationId="{7A32B962-8BAE-8879-02A3-5B5153CB25A5}"/>
          </ac:grpSpMkLst>
        </pc:grpChg>
        <pc:cxnChg chg="mod">
          <ac:chgData name="Batool, Nazre" userId="bb8bcf30-75a1-410b-8398-e76265c4dbbb" providerId="ADAL" clId="{C606620C-F458-416C-B46E-8950D1804517}" dt="2024-10-02T16:20:39.996" v="688" actId="478"/>
          <ac:cxnSpMkLst>
            <pc:docMk/>
            <pc:sldMk cId="2002299274" sldId="382"/>
            <ac:cxnSpMk id="17" creationId="{4EF4AAC6-BCAE-7383-B316-0146AE66CFEA}"/>
          </ac:cxnSpMkLst>
        </pc:cxnChg>
      </pc:sldChg>
      <pc:sldChg chg="delSp modSp mod delAnim">
        <pc:chgData name="Batool, Nazre" userId="bb8bcf30-75a1-410b-8398-e76265c4dbbb" providerId="ADAL" clId="{C606620C-F458-416C-B46E-8950D1804517}" dt="2024-10-03T11:02:48.847" v="999" actId="5793"/>
        <pc:sldMkLst>
          <pc:docMk/>
          <pc:sldMk cId="1919844417" sldId="384"/>
        </pc:sldMkLst>
        <pc:spChg chg="mod">
          <ac:chgData name="Batool, Nazre" userId="bb8bcf30-75a1-410b-8398-e76265c4dbbb" providerId="ADAL" clId="{C606620C-F458-416C-B46E-8950D1804517}" dt="2024-10-03T11:02:48.847" v="999" actId="5793"/>
          <ac:spMkLst>
            <pc:docMk/>
            <pc:sldMk cId="1919844417" sldId="384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3T10:55:48.904" v="887" actId="6549"/>
          <ac:spMkLst>
            <pc:docMk/>
            <pc:sldMk cId="1919844417" sldId="384"/>
            <ac:spMk id="4" creationId="{39ACD579-F9B2-9736-27BF-0C1D82F7FC0D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7" creationId="{70341A76-1DD3-4168-4CFC-63841E0A4328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28" creationId="{85F30016-9BCB-2736-A961-D063A6028759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7" creationId="{4CD5896A-3C15-B4DE-C9D1-D392F28AE6E3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8" creationId="{B8F5D975-5317-F890-5F60-2638C662C631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9" creationId="{729B6E14-16E4-7096-882A-09D4FAE46D97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0" creationId="{51370FD8-12C9-41F8-1253-1F992A9CFCBA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1" creationId="{1451BA72-EADE-51B9-47C6-D6807833FE2B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2" creationId="{2D60382F-6622-A71F-40D0-9B50D2126ADE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3" creationId="{1209719D-2410-8CCB-49FB-C66D430E2056}"/>
          </ac:spMkLst>
        </pc:s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29" creationId="{7A32B962-8BAE-8879-02A3-5B5153CB25A5}"/>
          </ac:grpSpMkLst>
        </pc:grpChg>
        <pc:cxnChg chg="mod">
          <ac:chgData name="Batool, Nazre" userId="bb8bcf30-75a1-410b-8398-e76265c4dbbb" providerId="ADAL" clId="{C606620C-F458-416C-B46E-8950D1804517}" dt="2024-10-03T10:56:18.283" v="888" actId="478"/>
          <ac:cxnSpMkLst>
            <pc:docMk/>
            <pc:sldMk cId="1919844417" sldId="384"/>
            <ac:cxnSpMk id="17" creationId="{4EF4AAC6-BCAE-7383-B316-0146AE66CFEA}"/>
          </ac:cxnSpMkLst>
        </pc:cxnChg>
      </pc:sldChg>
      <pc:sldChg chg="modAnim">
        <pc:chgData name="Batool, Nazre" userId="bb8bcf30-75a1-410b-8398-e76265c4dbbb" providerId="ADAL" clId="{C606620C-F458-416C-B46E-8950D1804517}" dt="2024-10-03T10:46:50.196" v="816"/>
        <pc:sldMkLst>
          <pc:docMk/>
          <pc:sldMk cId="1867384217" sldId="385"/>
        </pc:sldMkLst>
      </pc:sldChg>
      <pc:sldChg chg="modSp mod">
        <pc:chgData name="Batool, Nazre" userId="bb8bcf30-75a1-410b-8398-e76265c4dbbb" providerId="ADAL" clId="{C606620C-F458-416C-B46E-8950D1804517}" dt="2024-10-03T10:48:05.339" v="822" actId="20577"/>
        <pc:sldMkLst>
          <pc:docMk/>
          <pc:sldMk cId="3033025247" sldId="386"/>
        </pc:sldMkLst>
        <pc:spChg chg="mod">
          <ac:chgData name="Batool, Nazre" userId="bb8bcf30-75a1-410b-8398-e76265c4dbbb" providerId="ADAL" clId="{C606620C-F458-416C-B46E-8950D1804517}" dt="2024-10-03T10:48:05.339" v="822" actId="20577"/>
          <ac:spMkLst>
            <pc:docMk/>
            <pc:sldMk cId="3033025247" sldId="386"/>
            <ac:spMk id="3" creationId="{94D0EB80-0155-FE70-7181-FA6803A4FECA}"/>
          </ac:spMkLst>
        </pc:spChg>
      </pc:sldChg>
    </pc:docChg>
  </pc:docChgLst>
  <pc:docChgLst>
    <pc:chgData name="Batool, Nazre" userId="bb8bcf30-75a1-410b-8398-e76265c4dbbb" providerId="ADAL" clId="{87C738CC-B189-4730-96F9-102C149C6FD7}"/>
    <pc:docChg chg="undo custSel addSld delSld modSld sldOrd">
      <pc:chgData name="Batool, Nazre" userId="bb8bcf30-75a1-410b-8398-e76265c4dbbb" providerId="ADAL" clId="{87C738CC-B189-4730-96F9-102C149C6FD7}" dt="2024-09-12T10:57:20.868" v="2808" actId="13926"/>
      <pc:docMkLst>
        <pc:docMk/>
      </pc:docMkLst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679914511" sldId="267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3208396652" sldId="273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628079305" sldId="275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966957304" sldId="279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980828813" sldId="281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2646779156" sldId="283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2173417064" sldId="284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804287784" sldId="285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3445722973" sldId="289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216983119" sldId="297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555666322" sldId="298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4103945506" sldId="300"/>
        </pc:sldMkLst>
      </pc:sldChg>
      <pc:sldChg chg="ord">
        <pc:chgData name="Batool, Nazre" userId="bb8bcf30-75a1-410b-8398-e76265c4dbbb" providerId="ADAL" clId="{87C738CC-B189-4730-96F9-102C149C6FD7}" dt="2024-09-11T17:32:06.185" v="2215"/>
        <pc:sldMkLst>
          <pc:docMk/>
          <pc:sldMk cId="1950795683" sldId="301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143433642" sldId="308"/>
        </pc:sldMkLst>
      </pc:sldChg>
      <pc:sldChg chg="modSp mod">
        <pc:chgData name="Batool, Nazre" userId="bb8bcf30-75a1-410b-8398-e76265c4dbbb" providerId="ADAL" clId="{87C738CC-B189-4730-96F9-102C149C6FD7}" dt="2024-09-12T09:48:29.438" v="2759" actId="20577"/>
        <pc:sldMkLst>
          <pc:docMk/>
          <pc:sldMk cId="4050311342" sldId="309"/>
        </pc:sldMkLst>
        <pc:spChg chg="mod">
          <ac:chgData name="Batool, Nazre" userId="bb8bcf30-75a1-410b-8398-e76265c4dbbb" providerId="ADAL" clId="{87C738CC-B189-4730-96F9-102C149C6FD7}" dt="2024-09-12T09:48:29.438" v="2759" actId="20577"/>
          <ac:spMkLst>
            <pc:docMk/>
            <pc:sldMk cId="4050311342" sldId="309"/>
            <ac:spMk id="3" creationId="{0C4A2A9D-1B27-3499-454A-335CAA4D94CC}"/>
          </ac:spMkLst>
        </pc:spChg>
        <pc:spChg chg="mod">
          <ac:chgData name="Batool, Nazre" userId="bb8bcf30-75a1-410b-8398-e76265c4dbbb" providerId="ADAL" clId="{87C738CC-B189-4730-96F9-102C149C6FD7}" dt="2024-09-11T16:59:59.046" v="1986" actId="20577"/>
          <ac:spMkLst>
            <pc:docMk/>
            <pc:sldMk cId="4050311342" sldId="309"/>
            <ac:spMk id="4" creationId="{39ACD579-F9B2-9736-27BF-0C1D82F7FC0D}"/>
          </ac:spMkLst>
        </pc:spChg>
      </pc:sldChg>
      <pc:sldChg chg="modSp mod">
        <pc:chgData name="Batool, Nazre" userId="bb8bcf30-75a1-410b-8398-e76265c4dbbb" providerId="ADAL" clId="{87C738CC-B189-4730-96F9-102C149C6FD7}" dt="2024-09-11T17:36:15.285" v="2407" actId="20577"/>
        <pc:sldMkLst>
          <pc:docMk/>
          <pc:sldMk cId="2834774806" sldId="310"/>
        </pc:sldMkLst>
        <pc:spChg chg="mod">
          <ac:chgData name="Batool, Nazre" userId="bb8bcf30-75a1-410b-8398-e76265c4dbbb" providerId="ADAL" clId="{87C738CC-B189-4730-96F9-102C149C6FD7}" dt="2024-09-11T17:36:15.285" v="2407" actId="20577"/>
          <ac:spMkLst>
            <pc:docMk/>
            <pc:sldMk cId="2834774806" sldId="310"/>
            <ac:spMk id="3" creationId="{63BDF63B-5E38-F80D-2BB6-9C7C1F81002E}"/>
          </ac:spMkLst>
        </pc:spChg>
        <pc:spChg chg="mod">
          <ac:chgData name="Batool, Nazre" userId="bb8bcf30-75a1-410b-8398-e76265c4dbbb" providerId="ADAL" clId="{87C738CC-B189-4730-96F9-102C149C6FD7}" dt="2024-09-11T17:00:08.181" v="1998" actId="20577"/>
          <ac:spMkLst>
            <pc:docMk/>
            <pc:sldMk cId="2834774806" sldId="310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2228765276" sldId="314"/>
        </pc:sldMkLst>
      </pc:sldChg>
      <pc:sldChg chg="modSp mod">
        <pc:chgData name="Batool, Nazre" userId="bb8bcf30-75a1-410b-8398-e76265c4dbbb" providerId="ADAL" clId="{87C738CC-B189-4730-96F9-102C149C6FD7}" dt="2024-09-11T17:48:20.951" v="2706" actId="6549"/>
        <pc:sldMkLst>
          <pc:docMk/>
          <pc:sldMk cId="1051830982" sldId="315"/>
        </pc:sldMkLst>
        <pc:spChg chg="mod">
          <ac:chgData name="Batool, Nazre" userId="bb8bcf30-75a1-410b-8398-e76265c4dbbb" providerId="ADAL" clId="{87C738CC-B189-4730-96F9-102C149C6FD7}" dt="2024-09-11T17:48:20.951" v="2706" actId="6549"/>
          <ac:spMkLst>
            <pc:docMk/>
            <pc:sldMk cId="1051830982" sldId="315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6:33:05.845" v="1694" actId="403"/>
        <pc:sldMkLst>
          <pc:docMk/>
          <pc:sldMk cId="3906592397" sldId="325"/>
        </pc:sldMkLst>
        <pc:spChg chg="mod">
          <ac:chgData name="Batool, Nazre" userId="bb8bcf30-75a1-410b-8398-e76265c4dbbb" providerId="ADAL" clId="{87C738CC-B189-4730-96F9-102C149C6FD7}" dt="2024-09-11T16:33:05.845" v="1694" actId="403"/>
          <ac:spMkLst>
            <pc:docMk/>
            <pc:sldMk cId="3906592397" sldId="325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7:13:29.558" v="2013" actId="13926"/>
        <pc:sldMkLst>
          <pc:docMk/>
          <pc:sldMk cId="3816861056" sldId="326"/>
        </pc:sldMkLst>
        <pc:spChg chg="mod">
          <ac:chgData name="Batool, Nazre" userId="bb8bcf30-75a1-410b-8398-e76265c4dbbb" providerId="ADAL" clId="{87C738CC-B189-4730-96F9-102C149C6FD7}" dt="2024-09-11T17:13:29.558" v="2013" actId="13926"/>
          <ac:spMkLst>
            <pc:docMk/>
            <pc:sldMk cId="3816861056" sldId="326"/>
            <ac:spMk id="2" creationId="{B59D8BF7-C6C8-7988-409F-6FD2F5AF06A8}"/>
          </ac:spMkLst>
        </pc:spChg>
        <pc:spChg chg="mod">
          <ac:chgData name="Batool, Nazre" userId="bb8bcf30-75a1-410b-8398-e76265c4dbbb" providerId="ADAL" clId="{87C738CC-B189-4730-96F9-102C149C6FD7}" dt="2024-09-11T16:48:23.702" v="1763" actId="20577"/>
          <ac:spMkLst>
            <pc:docMk/>
            <pc:sldMk cId="3816861056" sldId="32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7:13:17.124" v="2012" actId="13926"/>
        <pc:sldMkLst>
          <pc:docMk/>
          <pc:sldMk cId="3510297080" sldId="327"/>
        </pc:sldMkLst>
        <pc:spChg chg="mod">
          <ac:chgData name="Batool, Nazre" userId="bb8bcf30-75a1-410b-8398-e76265c4dbbb" providerId="ADAL" clId="{87C738CC-B189-4730-96F9-102C149C6FD7}" dt="2024-09-11T17:13:17.124" v="2012" actId="13926"/>
          <ac:spMkLst>
            <pc:docMk/>
            <pc:sldMk cId="3510297080" sldId="327"/>
            <ac:spMk id="2" creationId="{4DBE82A5-F74F-05B0-9263-E62619EACA3E}"/>
          </ac:spMkLst>
        </pc:spChg>
      </pc:sldChg>
      <pc:sldChg chg="modSp mod">
        <pc:chgData name="Batool, Nazre" userId="bb8bcf30-75a1-410b-8398-e76265c4dbbb" providerId="ADAL" clId="{87C738CC-B189-4730-96F9-102C149C6FD7}" dt="2024-09-11T17:13:52.317" v="2014" actId="13926"/>
        <pc:sldMkLst>
          <pc:docMk/>
          <pc:sldMk cId="4188905526" sldId="328"/>
        </pc:sldMkLst>
        <pc:spChg chg="mod">
          <ac:chgData name="Batool, Nazre" userId="bb8bcf30-75a1-410b-8398-e76265c4dbbb" providerId="ADAL" clId="{87C738CC-B189-4730-96F9-102C149C6FD7}" dt="2024-09-11T17:13:52.317" v="2014" actId="13926"/>
          <ac:spMkLst>
            <pc:docMk/>
            <pc:sldMk cId="4188905526" sldId="328"/>
            <ac:spMk id="2" creationId="{09105186-1EE5-38C2-6532-9FE864009B12}"/>
          </ac:spMkLst>
        </pc:spChg>
      </pc:sldChg>
      <pc:sldChg chg="addSp modSp mod">
        <pc:chgData name="Batool, Nazre" userId="bb8bcf30-75a1-410b-8398-e76265c4dbbb" providerId="ADAL" clId="{87C738CC-B189-4730-96F9-102C149C6FD7}" dt="2024-09-11T17:21:41.455" v="2209" actId="120"/>
        <pc:sldMkLst>
          <pc:docMk/>
          <pc:sldMk cId="2138607729" sldId="329"/>
        </pc:sldMkLst>
        <pc:spChg chg="mod">
          <ac:chgData name="Batool, Nazre" userId="bb8bcf30-75a1-410b-8398-e76265c4dbbb" providerId="ADAL" clId="{87C738CC-B189-4730-96F9-102C149C6FD7}" dt="2024-09-11T17:19:28.998" v="2030" actId="20577"/>
          <ac:spMkLst>
            <pc:docMk/>
            <pc:sldMk cId="2138607729" sldId="329"/>
            <ac:spMk id="2" creationId="{075DDEE0-26EE-11D1-A0F7-F6057E8DA10D}"/>
          </ac:spMkLst>
        </pc:spChg>
        <pc:spChg chg="add mod">
          <ac:chgData name="Batool, Nazre" userId="bb8bcf30-75a1-410b-8398-e76265c4dbbb" providerId="ADAL" clId="{87C738CC-B189-4730-96F9-102C149C6FD7}" dt="2024-09-11T17:21:41.455" v="2209" actId="120"/>
          <ac:spMkLst>
            <pc:docMk/>
            <pc:sldMk cId="2138607729" sldId="329"/>
            <ac:spMk id="3" creationId="{E95E5F54-D7A8-3482-5EF5-8601E286F1DD}"/>
          </ac:spMkLst>
        </pc:spChg>
        <pc:spChg chg="mod">
          <ac:chgData name="Batool, Nazre" userId="bb8bcf30-75a1-410b-8398-e76265c4dbbb" providerId="ADAL" clId="{87C738CC-B189-4730-96F9-102C149C6FD7}" dt="2024-09-11T17:15:48.407" v="2027" actId="20577"/>
          <ac:spMkLst>
            <pc:docMk/>
            <pc:sldMk cId="2138607729" sldId="329"/>
            <ac:spMk id="4" creationId="{39ACD579-F9B2-9736-27BF-0C1D82F7FC0D}"/>
          </ac:spMkLst>
        </pc:spChg>
      </pc:sldChg>
      <pc:sldChg chg="modSp mod">
        <pc:chgData name="Batool, Nazre" userId="bb8bcf30-75a1-410b-8398-e76265c4dbbb" providerId="ADAL" clId="{87C738CC-B189-4730-96F9-102C149C6FD7}" dt="2024-09-11T17:24:48.016" v="2212" actId="13926"/>
        <pc:sldMkLst>
          <pc:docMk/>
          <pc:sldMk cId="2986055573" sldId="330"/>
        </pc:sldMkLst>
        <pc:spChg chg="mod">
          <ac:chgData name="Batool, Nazre" userId="bb8bcf30-75a1-410b-8398-e76265c4dbbb" providerId="ADAL" clId="{87C738CC-B189-4730-96F9-102C149C6FD7}" dt="2024-09-11T17:24:48.016" v="2212" actId="13926"/>
          <ac:spMkLst>
            <pc:docMk/>
            <pc:sldMk cId="2986055573" sldId="330"/>
            <ac:spMk id="8" creationId="{54ACB929-C8E0-F753-FA8D-A2394F80161B}"/>
          </ac:spMkLst>
        </pc:spChg>
      </pc:sldChg>
      <pc:sldChg chg="modSp mod">
        <pc:chgData name="Batool, Nazre" userId="bb8bcf30-75a1-410b-8398-e76265c4dbbb" providerId="ADAL" clId="{87C738CC-B189-4730-96F9-102C149C6FD7}" dt="2024-09-11T17:30:44.080" v="2213" actId="13926"/>
        <pc:sldMkLst>
          <pc:docMk/>
          <pc:sldMk cId="3472143993" sldId="331"/>
        </pc:sldMkLst>
        <pc:spChg chg="mod">
          <ac:chgData name="Batool, Nazre" userId="bb8bcf30-75a1-410b-8398-e76265c4dbbb" providerId="ADAL" clId="{87C738CC-B189-4730-96F9-102C149C6FD7}" dt="2024-09-11T17:30:44.080" v="2213" actId="13926"/>
          <ac:spMkLst>
            <pc:docMk/>
            <pc:sldMk cId="3472143993" sldId="331"/>
            <ac:spMk id="7" creationId="{F924E758-6687-98E3-0C16-E6E80CF56F01}"/>
          </ac:spMkLst>
        </pc:spChg>
      </pc:sldChg>
      <pc:sldChg chg="modSp mod">
        <pc:chgData name="Batool, Nazre" userId="bb8bcf30-75a1-410b-8398-e76265c4dbbb" providerId="ADAL" clId="{87C738CC-B189-4730-96F9-102C149C6FD7}" dt="2024-09-11T17:18:38.857" v="2028" actId="13926"/>
        <pc:sldMkLst>
          <pc:docMk/>
          <pc:sldMk cId="1799742282" sldId="332"/>
        </pc:sldMkLst>
        <pc:spChg chg="mod">
          <ac:chgData name="Batool, Nazre" userId="bb8bcf30-75a1-410b-8398-e76265c4dbbb" providerId="ADAL" clId="{87C738CC-B189-4730-96F9-102C149C6FD7}" dt="2024-09-11T17:18:38.857" v="2028" actId="13926"/>
          <ac:spMkLst>
            <pc:docMk/>
            <pc:sldMk cId="1799742282" sldId="332"/>
            <ac:spMk id="7" creationId="{A61C89FD-35A4-7F63-C51B-CEB79136F153}"/>
          </ac:spMkLst>
        </pc:spChg>
      </pc:sldChg>
      <pc:sldChg chg="modSp mod">
        <pc:chgData name="Batool, Nazre" userId="bb8bcf30-75a1-410b-8398-e76265c4dbbb" providerId="ADAL" clId="{87C738CC-B189-4730-96F9-102C149C6FD7}" dt="2024-09-12T10:57:20.868" v="2808" actId="13926"/>
        <pc:sldMkLst>
          <pc:docMk/>
          <pc:sldMk cId="3106656934" sldId="333"/>
        </pc:sldMkLst>
        <pc:spChg chg="mod">
          <ac:chgData name="Batool, Nazre" userId="bb8bcf30-75a1-410b-8398-e76265c4dbbb" providerId="ADAL" clId="{87C738CC-B189-4730-96F9-102C149C6FD7}" dt="2024-09-12T10:57:20.868" v="2808" actId="13926"/>
          <ac:spMkLst>
            <pc:docMk/>
            <pc:sldMk cId="3106656934" sldId="333"/>
            <ac:spMk id="7" creationId="{24B26138-B428-4570-EAC9-D24513524955}"/>
          </ac:spMkLst>
        </pc:spChg>
        <pc:spChg chg="mod">
          <ac:chgData name="Batool, Nazre" userId="bb8bcf30-75a1-410b-8398-e76265c4dbbb" providerId="ADAL" clId="{87C738CC-B189-4730-96F9-102C149C6FD7}" dt="2024-09-12T10:19:26.149" v="2762" actId="1076"/>
          <ac:spMkLst>
            <pc:docMk/>
            <pc:sldMk cId="3106656934" sldId="333"/>
            <ac:spMk id="8" creationId="{E4009EA3-A043-9F0C-E74F-B6498D0E72A2}"/>
          </ac:spMkLst>
        </pc:spChg>
      </pc:sldChg>
      <pc:sldChg chg="addSp delSp modSp mod">
        <pc:chgData name="Batool, Nazre" userId="bb8bcf30-75a1-410b-8398-e76265c4dbbb" providerId="ADAL" clId="{87C738CC-B189-4730-96F9-102C149C6FD7}" dt="2024-09-11T15:24:19.328" v="1668" actId="6549"/>
        <pc:sldMkLst>
          <pc:docMk/>
          <pc:sldMk cId="2572501020" sldId="334"/>
        </pc:sldMkLst>
        <pc:spChg chg="mod">
          <ac:chgData name="Batool, Nazre" userId="bb8bcf30-75a1-410b-8398-e76265c4dbbb" providerId="ADAL" clId="{87C738CC-B189-4730-96F9-102C149C6FD7}" dt="2024-09-11T15:24:19.328" v="1668" actId="6549"/>
          <ac:spMkLst>
            <pc:docMk/>
            <pc:sldMk cId="2572501020" sldId="334"/>
            <ac:spMk id="3" creationId="{94D0EB80-0155-FE70-7181-FA6803A4FECA}"/>
          </ac:spMkLst>
        </pc:spChg>
        <pc:spChg chg="add mod">
          <ac:chgData name="Batool, Nazre" userId="bb8bcf30-75a1-410b-8398-e76265c4dbbb" providerId="ADAL" clId="{87C738CC-B189-4730-96F9-102C149C6FD7}" dt="2024-09-11T13:12:35.185" v="472" actId="1076"/>
          <ac:spMkLst>
            <pc:docMk/>
            <pc:sldMk cId="2572501020" sldId="334"/>
            <ac:spMk id="5" creationId="{C300EA67-7FDF-1178-CADA-437DD4D070B2}"/>
          </ac:spMkLst>
        </pc:spChg>
        <pc:spChg chg="add del mod">
          <ac:chgData name="Batool, Nazre" userId="bb8bcf30-75a1-410b-8398-e76265c4dbbb" providerId="ADAL" clId="{87C738CC-B189-4730-96F9-102C149C6FD7}" dt="2024-09-11T13:15:33.141" v="527" actId="478"/>
          <ac:spMkLst>
            <pc:docMk/>
            <pc:sldMk cId="2572501020" sldId="334"/>
            <ac:spMk id="7" creationId="{2997AAC4-6BDA-317D-00FE-5E5CAC93D817}"/>
          </ac:spMkLst>
        </pc:spChg>
        <pc:picChg chg="add mod">
          <ac:chgData name="Batool, Nazre" userId="bb8bcf30-75a1-410b-8398-e76265c4dbbb" providerId="ADAL" clId="{87C738CC-B189-4730-96F9-102C149C6FD7}" dt="2024-09-11T13:11:07.796" v="463" actId="1076"/>
          <ac:picMkLst>
            <pc:docMk/>
            <pc:sldMk cId="2572501020" sldId="334"/>
            <ac:picMk id="2" creationId="{AD210A1E-FDE5-206C-F37F-218A5C80BF1A}"/>
          </ac:picMkLst>
        </pc:picChg>
        <pc:picChg chg="add mod">
          <ac:chgData name="Batool, Nazre" userId="bb8bcf30-75a1-410b-8398-e76265c4dbbb" providerId="ADAL" clId="{87C738CC-B189-4730-96F9-102C149C6FD7}" dt="2024-09-11T13:14:02.333" v="474" actId="1076"/>
          <ac:picMkLst>
            <pc:docMk/>
            <pc:sldMk cId="2572501020" sldId="334"/>
            <ac:picMk id="6" creationId="{18D7E15A-E705-0910-018A-EB13889B586E}"/>
          </ac:picMkLst>
        </pc:picChg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772522898" sldId="335"/>
        </pc:sldMkLst>
      </pc:sldChg>
      <pc:sldChg chg="addSp delSp modSp mod">
        <pc:chgData name="Batool, Nazre" userId="bb8bcf30-75a1-410b-8398-e76265c4dbbb" providerId="ADAL" clId="{87C738CC-B189-4730-96F9-102C149C6FD7}" dt="2024-09-11T14:04:23.913" v="621" actId="207"/>
        <pc:sldMkLst>
          <pc:docMk/>
          <pc:sldMk cId="1398206463" sldId="337"/>
        </pc:sldMkLst>
        <pc:spChg chg="mod">
          <ac:chgData name="Batool, Nazre" userId="bb8bcf30-75a1-410b-8398-e76265c4dbbb" providerId="ADAL" clId="{87C738CC-B189-4730-96F9-102C149C6FD7}" dt="2024-09-11T14:02:27.531" v="608" actId="1076"/>
          <ac:spMkLst>
            <pc:docMk/>
            <pc:sldMk cId="1398206463" sldId="337"/>
            <ac:spMk id="2" creationId="{6B1653A4-9636-F8EA-F877-09CD4489E9EF}"/>
          </ac:spMkLst>
        </pc:spChg>
        <pc:spChg chg="add mod">
          <ac:chgData name="Batool, Nazre" userId="bb8bcf30-75a1-410b-8398-e76265c4dbbb" providerId="ADAL" clId="{87C738CC-B189-4730-96F9-102C149C6FD7}" dt="2024-09-11T13:55:27.344" v="576"/>
          <ac:spMkLst>
            <pc:docMk/>
            <pc:sldMk cId="1398206463" sldId="337"/>
            <ac:spMk id="3" creationId="{4B853AD8-8924-244E-A328-94E1754BF9BD}"/>
          </ac:spMkLst>
        </pc:spChg>
        <pc:spChg chg="add mod">
          <ac:chgData name="Batool, Nazre" userId="bb8bcf30-75a1-410b-8398-e76265c4dbbb" providerId="ADAL" clId="{87C738CC-B189-4730-96F9-102C149C6FD7}" dt="2024-09-11T13:55:27.344" v="576"/>
          <ac:spMkLst>
            <pc:docMk/>
            <pc:sldMk cId="1398206463" sldId="337"/>
            <ac:spMk id="4" creationId="{FB4C2EAB-C2DD-16CE-30B3-56C76CCFF922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6" creationId="{FDADA9A6-CF13-F355-E341-E6526009EA7E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0" creationId="{24C05306-E464-013C-F79D-2DE5932161C7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2" creationId="{E12E20AF-8D88-12D9-0403-CC12333EE88F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4" creationId="{8F10FDA3-A4D5-6D3D-2B63-857BD32C4C21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6" creationId="{F9582EF5-163D-211A-39D4-ABFB70626176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8" creationId="{5DC7611B-0407-8ADD-D7E0-7E472031FBB9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9" creationId="{52B8D317-6A58-5607-E1A9-EDFBEBD0CCC2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0" creationId="{973BC495-BFCA-A40B-167B-40CF628F59A1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1" creationId="{119B0B5D-76DC-D2B6-8DB1-0852A25264BE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2" creationId="{DD77B4C5-CAA7-1DFA-3791-F937ECAB0A10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3" creationId="{C147992B-7848-FBCE-1D22-584975BB08E4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5" creationId="{065490C9-ADBA-3164-241F-98F7D32AEF7F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0" creationId="{1AC3CA3A-C8DA-E45A-B380-97204D25630D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1" creationId="{9FE95BE7-300B-C936-CAC4-FCCF5C9ACAB2}"/>
          </ac:spMkLst>
        </pc:spChg>
        <pc:spChg chg="add 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3" creationId="{CCDE05E2-CE87-C5E3-24BF-038741F9361E}"/>
          </ac:spMkLst>
        </pc:spChg>
        <pc:spChg chg="add 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4" creationId="{9F81EC9E-6521-F242-E464-106496072A18}"/>
          </ac:spMkLst>
        </pc:spChg>
        <pc:spChg chg="add mod">
          <ac:chgData name="Batool, Nazre" userId="bb8bcf30-75a1-410b-8398-e76265c4dbbb" providerId="ADAL" clId="{87C738CC-B189-4730-96F9-102C149C6FD7}" dt="2024-09-11T13:56:26.954" v="588"/>
          <ac:spMkLst>
            <pc:docMk/>
            <pc:sldMk cId="1398206463" sldId="337"/>
            <ac:spMk id="35" creationId="{4E4C70F7-52A0-4163-D7E7-3181B5BEE363}"/>
          </ac:spMkLst>
        </pc:spChg>
        <pc:spChg chg="add mod">
          <ac:chgData name="Batool, Nazre" userId="bb8bcf30-75a1-410b-8398-e76265c4dbbb" providerId="ADAL" clId="{87C738CC-B189-4730-96F9-102C149C6FD7}" dt="2024-09-11T13:56:26.954" v="588"/>
          <ac:spMkLst>
            <pc:docMk/>
            <pc:sldMk cId="1398206463" sldId="337"/>
            <ac:spMk id="36" creationId="{C8A15BAB-D152-1AE4-FB44-455D46F8BC70}"/>
          </ac:spMkLst>
        </pc:spChg>
        <pc:spChg chg="mod topLvl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38" creationId="{BB984C70-04A4-951C-EB6B-3CEA23B7EB58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2" creationId="{C16D69F5-62FA-98D4-491E-B2D161DDB5D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4" creationId="{4DBC92E8-C279-34B1-8C44-7B2541DCBA4A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6" creationId="{00743CCA-052C-CF45-C279-C0C1AF3CC0F1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8" creationId="{C4AC3C4F-F289-F175-6E0F-0AC9FABD76A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0" creationId="{311E7599-0758-A71E-4DEB-DBBD0DE35E38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1" creationId="{1B66EE8A-2C7F-B9AA-EC49-90535070066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2" creationId="{8262264E-7A95-B98C-66BC-35C3369C4323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3" creationId="{1F152C5C-E224-9735-C533-3233AF4A6DDF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4" creationId="{10B6685D-3587-AC08-8E1B-E054CD198997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5" creationId="{AD1283BE-6875-494A-F9A2-BB9F0DBFBD88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57" creationId="{56CFCDAA-D568-C3B2-5BB5-B9C0B3491CBF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62" creationId="{CBFEE256-898C-8C01-411B-350AFDB3BC41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63" creationId="{5CE537C0-C17D-8596-8EEA-34018C73C4E3}"/>
          </ac:spMkLst>
        </pc:spChg>
        <pc:spChg chg="add mod">
          <ac:chgData name="Batool, Nazre" userId="bb8bcf30-75a1-410b-8398-e76265c4dbbb" providerId="ADAL" clId="{87C738CC-B189-4730-96F9-102C149C6FD7}" dt="2024-09-11T13:56:24.957" v="586" actId="164"/>
          <ac:spMkLst>
            <pc:docMk/>
            <pc:sldMk cId="1398206463" sldId="337"/>
            <ac:spMk id="65" creationId="{69F6BEEF-6EA5-4FF3-94D6-1D570C4B6733}"/>
          </ac:spMkLst>
        </pc:spChg>
        <pc:spChg chg="add mod">
          <ac:chgData name="Batool, Nazre" userId="bb8bcf30-75a1-410b-8398-e76265c4dbbb" providerId="ADAL" clId="{87C738CC-B189-4730-96F9-102C149C6FD7}" dt="2024-09-11T13:56:24.957" v="586" actId="164"/>
          <ac:spMkLst>
            <pc:docMk/>
            <pc:sldMk cId="1398206463" sldId="337"/>
            <ac:spMk id="66" creationId="{4C7E5D99-148D-D2FF-3507-AA8E3B7449A1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69" creationId="{A2D2A5AB-08BB-5BE4-76BF-B691AD59314A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3" creationId="{FC13C583-07A9-FF79-644A-12EE66F7E071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5" creationId="{735384A3-76AF-D576-B90A-1248A6A1AEC2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7" creationId="{C250F97D-A330-B122-539B-EC2EEEE8A9DA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9" creationId="{33B61CB2-2F06-6A53-1FF3-E054A384A399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1" creationId="{2C1ECE72-D461-1CA1-115A-2AE5D36722B5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2" creationId="{9046A703-5EFE-24CD-B795-2F96A841BBB5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3" creationId="{6B15BDE6-3D34-E85F-CA22-1E39C9375B6C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4" creationId="{8DB54FFB-E0A4-AA1D-8A3E-5C2EDB9D9168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5" creationId="{5D06CECC-0C1F-61D0-71E2-29BE56596BD7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6" creationId="{7F5837A1-BB77-6D12-8E53-6C4A2D25859E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8" creationId="{96EDD0EB-BA59-E05E-4B82-8DB086EF3146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3" creationId="{CFA5B21B-446C-AA4F-89D3-6487BE352CD0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4" creationId="{1ADE529A-AE8A-747D-A765-0200FCA8CF99}"/>
          </ac:spMkLst>
        </pc:spChg>
        <pc:spChg chg="add 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6" creationId="{D92DB735-64F6-88C6-DCE8-5B12580E50A9}"/>
          </ac:spMkLst>
        </pc:spChg>
        <pc:spChg chg="add 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7" creationId="{32A9A4BE-3DBC-991B-6E42-00FCDC64F985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99" creationId="{76C327CC-8391-0921-D77D-5D07B7131022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3" creationId="{CEAF2E53-6CCB-1FED-5CD5-F7EDD29D2D28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5" creationId="{44702D33-B8F7-4718-86F9-0B063286AFF9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7" creationId="{F53D6495-3473-3FB1-5474-9550A6CCEF61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9" creationId="{13954F6B-5703-E22E-6CF0-028000BDD263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1" creationId="{2C0B60A2-5A46-BBB9-FD76-0A9FC1E4D178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2" creationId="{CF3AD2E9-B5E0-BBB5-E207-23DC205B2840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3" creationId="{7958DD29-DD9F-C100-02D5-15DB51CD5811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4" creationId="{1971E8AC-98F0-5BF7-1AC3-5483E14E76E0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5" creationId="{8E7EF9EE-7F88-EDA9-3706-F00B99C5949F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6" creationId="{05BD7F65-A0DB-6980-17D6-64164AB17CDF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8" creationId="{31B998EC-5C20-8711-9C23-0EFBB29D0029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3" creationId="{48BA6632-583A-0AFB-F928-A5383698E4D2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4" creationId="{4DBE6E63-69A6-E847-1B07-4F3F7C863740}"/>
          </ac:spMkLst>
        </pc:spChg>
        <pc:spChg chg="add 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6" creationId="{D8EDDA81-AA28-788C-B28D-6220099A0DB4}"/>
          </ac:spMkLst>
        </pc:spChg>
        <pc:spChg chg="add 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7" creationId="{92B4B775-D004-86FC-0ED3-13211231479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29" creationId="{1BF335A2-7483-9724-FF93-EDC12D8EB7DC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3" creationId="{9B080051-57DE-BD1B-538D-850A2E4F595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5" creationId="{EA04B30C-5AD1-DB65-AF95-4362B6FF665D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7" creationId="{D895D1FC-07EE-BB11-F735-6A76F4BDBEB0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9" creationId="{9DC7C48E-C9C1-87A8-B494-CAD4222D8A6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1" creationId="{C609BC04-29DA-E428-7EEA-ED94F8BC232B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2" creationId="{4CA5AE16-C5DE-B23A-95F1-626B270F4C2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3" creationId="{8279E8C8-81FF-245F-F909-A2C89486DDF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4" creationId="{D189A08A-4806-E4A2-E280-930105F450E7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5" creationId="{CA758919-B8FC-3431-38E8-362CAA910AF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6" creationId="{E27CB117-984B-DAB1-CD21-1B5FD0025D25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48" creationId="{FEAC9D44-0B23-1C29-E2ED-23032968D0A9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1" creationId="{FDCB7233-CEDE-7CBA-BCFA-AA1543394825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3" creationId="{32777849-A33A-18D8-B206-006F0DCA60D3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5" creationId="{3E090091-C416-E5D1-17D1-E6B5EC6191F0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7" creationId="{954B1428-A633-8A05-E422-CE6CD47BFDAF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9" creationId="{7199F94E-B8E1-A128-0C06-46B7CEE1C694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0" creationId="{7E21B802-8E39-A6EE-A76F-9D84D85D42A6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1" creationId="{D784EF16-DA4A-91E9-B89B-57591458CBED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2" creationId="{6F506F11-EFD4-2C47-8565-2F6803461C3E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3" creationId="{94A40B59-F667-FCCE-9263-CC2CD35A2EBA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5" creationId="{1A0DD45A-A363-9F0E-4FCF-E748EACC7701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6" creationId="{0EF8BADD-3B89-701D-42B5-FCD76A9590E9}"/>
          </ac:spMkLst>
        </pc:spChg>
        <pc:spChg chg="mod">
          <ac:chgData name="Batool, Nazre" userId="bb8bcf30-75a1-410b-8398-e76265c4dbbb" providerId="ADAL" clId="{87C738CC-B189-4730-96F9-102C149C6FD7}" dt="2024-09-11T14:04:23.913" v="621" actId="207"/>
          <ac:spMkLst>
            <pc:docMk/>
            <pc:sldMk cId="1398206463" sldId="337"/>
            <ac:spMk id="168" creationId="{91546CE3-0965-D29C-842E-7A3F2DD06207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1" creationId="{1B9F0805-83EC-DC29-704A-038146479AD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3" creationId="{3684E89F-8720-3F07-9F52-0F0A631B675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5" creationId="{7E02B465-91FC-3C20-60AD-6BBC2C5DE078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7" creationId="{2DFE012F-5E27-080F-C5C9-A81F48685B3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9" creationId="{896A349F-5F57-6B90-3C94-F2C3761C289F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0" creationId="{E9BEF6A1-4F03-798A-04CE-C9490B50DF7A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1" creationId="{ED1C4015-A5BD-4EAA-7D9B-8B6898642817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2" creationId="{089973ED-C63E-A66A-4CE7-D056CAA79BF4}"/>
          </ac:spMkLst>
        </pc:spChg>
        <pc:spChg chg="mod">
          <ac:chgData name="Batool, Nazre" userId="bb8bcf30-75a1-410b-8398-e76265c4dbbb" providerId="ADAL" clId="{87C738CC-B189-4730-96F9-102C149C6FD7}" dt="2024-09-11T14:02:41.596" v="611" actId="1076"/>
          <ac:spMkLst>
            <pc:docMk/>
            <pc:sldMk cId="1398206463" sldId="337"/>
            <ac:spMk id="183" creationId="{7786B6EE-E86C-FDF8-44F9-24458CCAC38F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4" creationId="{E4A0AC39-B862-74AF-CE18-940F7FAFEA95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6" creationId="{51D4EEFB-5C38-D840-05DC-1AA37CE91D64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7" creationId="{D086F86F-27D5-5FD8-9E6A-017B9ADE12E8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89" creationId="{BEBDEA99-EE9A-59C8-46A9-005B0E841ECC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94" creationId="{44B06CBA-4F6F-40EC-7322-CC953EBA2F58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95" creationId="{C306E783-C0BE-298A-1A4F-1A5D54FB53C3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197" creationId="{E114D696-7EA0-DFE2-BA25-424907EC1FF1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202" creationId="{9B77BE6B-4803-24BC-B681-B360540AB933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203" creationId="{65EB9161-FDF5-0F3F-E167-6FFFF1452209}"/>
          </ac:spMkLst>
        </pc:spChg>
        <pc:grpChg chg="add 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5" creationId="{C9758955-F8E5-BB41-9A11-FE0B7BF4568C}"/>
          </ac:grpSpMkLst>
        </pc:grpChg>
        <pc:grpChg chg="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7" creationId="{E3F1F831-0D1C-04E6-EA07-F669BCB37F6E}"/>
          </ac:grpSpMkLst>
        </pc:grpChg>
        <pc:grpChg chg="add 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24" creationId="{CDC53390-2EAA-F8A9-C70D-B8C760EE48F0}"/>
          </ac:grpSpMkLst>
        </pc:grpChg>
        <pc:grpChg chg="add del mod">
          <ac:chgData name="Batool, Nazre" userId="bb8bcf30-75a1-410b-8398-e76265c4dbbb" providerId="ADAL" clId="{87C738CC-B189-4730-96F9-102C149C6FD7}" dt="2024-09-11T13:56:26.410" v="587" actId="165"/>
          <ac:grpSpMkLst>
            <pc:docMk/>
            <pc:sldMk cId="1398206463" sldId="337"/>
            <ac:grpSpMk id="37" creationId="{90D3BA57-8F05-9DCC-05B4-63B5BDAE0F33}"/>
          </ac:grpSpMkLst>
        </pc:grpChg>
        <pc:grpChg chg="mod topLvl">
          <ac:chgData name="Batool, Nazre" userId="bb8bcf30-75a1-410b-8398-e76265c4dbbb" providerId="ADAL" clId="{87C738CC-B189-4730-96F9-102C149C6FD7}" dt="2024-09-11T13:56:26.410" v="587" actId="165"/>
          <ac:grpSpMkLst>
            <pc:docMk/>
            <pc:sldMk cId="1398206463" sldId="337"/>
            <ac:grpSpMk id="39" creationId="{1973A324-6B11-A804-5F33-5C64FE290BDC}"/>
          </ac:grpSpMkLst>
        </pc:grpChg>
        <pc:grpChg chg="add mod">
          <ac:chgData name="Batool, Nazre" userId="bb8bcf30-75a1-410b-8398-e76265c4dbbb" providerId="ADAL" clId="{87C738CC-B189-4730-96F9-102C149C6FD7}" dt="2024-09-11T13:55:31.143" v="577"/>
          <ac:grpSpMkLst>
            <pc:docMk/>
            <pc:sldMk cId="1398206463" sldId="337"/>
            <ac:grpSpMk id="56" creationId="{C0044254-0AA6-5C92-4367-EC835E82D000}"/>
          </ac:grpSpMkLst>
        </pc:grpChg>
        <pc:grpChg chg="add mod">
          <ac:chgData name="Batool, Nazre" userId="bb8bcf30-75a1-410b-8398-e76265c4dbbb" providerId="ADAL" clId="{87C738CC-B189-4730-96F9-102C149C6FD7}" dt="2024-09-11T13:56:24.957" v="586" actId="164"/>
          <ac:grpSpMkLst>
            <pc:docMk/>
            <pc:sldMk cId="1398206463" sldId="337"/>
            <ac:grpSpMk id="67" creationId="{BADAF82F-60A1-6677-C512-9724F4D48BE1}"/>
          </ac:grpSpMkLst>
        </pc:grpChg>
        <pc:grpChg chg="add mod">
          <ac:chgData name="Batool, Nazre" userId="bb8bcf30-75a1-410b-8398-e76265c4dbbb" providerId="ADAL" clId="{87C738CC-B189-4730-96F9-102C149C6FD7}" dt="2024-09-11T13:58:22.388" v="591" actId="1076"/>
          <ac:grpSpMkLst>
            <pc:docMk/>
            <pc:sldMk cId="1398206463" sldId="337"/>
            <ac:grpSpMk id="68" creationId="{CD8EDC9C-5668-A7E3-0ACF-CE4D8CD7A435}"/>
          </ac:grpSpMkLst>
        </pc:grpChg>
        <pc:grpChg chg="mod">
          <ac:chgData name="Batool, Nazre" userId="bb8bcf30-75a1-410b-8398-e76265c4dbbb" providerId="ADAL" clId="{87C738CC-B189-4730-96F9-102C149C6FD7}" dt="2024-09-11T13:57:50.105" v="589"/>
          <ac:grpSpMkLst>
            <pc:docMk/>
            <pc:sldMk cId="1398206463" sldId="337"/>
            <ac:grpSpMk id="70" creationId="{2D14F7DC-D3F0-74A6-A514-79A2547D52E4}"/>
          </ac:grpSpMkLst>
        </pc:grpChg>
        <pc:grpChg chg="add mod">
          <ac:chgData name="Batool, Nazre" userId="bb8bcf30-75a1-410b-8398-e76265c4dbbb" providerId="ADAL" clId="{87C738CC-B189-4730-96F9-102C149C6FD7}" dt="2024-09-11T13:57:50.105" v="589"/>
          <ac:grpSpMkLst>
            <pc:docMk/>
            <pc:sldMk cId="1398206463" sldId="337"/>
            <ac:grpSpMk id="87" creationId="{0EEC1AD0-501A-1C22-B7FA-269809A61316}"/>
          </ac:grpSpMkLst>
        </pc:grpChg>
        <pc:grpChg chg="add mod">
          <ac:chgData name="Batool, Nazre" userId="bb8bcf30-75a1-410b-8398-e76265c4dbbb" providerId="ADAL" clId="{87C738CC-B189-4730-96F9-102C149C6FD7}" dt="2024-09-11T13:59:19.573" v="602" actId="1076"/>
          <ac:grpSpMkLst>
            <pc:docMk/>
            <pc:sldMk cId="1398206463" sldId="337"/>
            <ac:grpSpMk id="98" creationId="{08565839-E055-C87C-27B0-42E2413444EF}"/>
          </ac:grpSpMkLst>
        </pc:grpChg>
        <pc:grpChg chg="mod">
          <ac:chgData name="Batool, Nazre" userId="bb8bcf30-75a1-410b-8398-e76265c4dbbb" providerId="ADAL" clId="{87C738CC-B189-4730-96F9-102C149C6FD7}" dt="2024-09-11T13:58:27.826" v="592"/>
          <ac:grpSpMkLst>
            <pc:docMk/>
            <pc:sldMk cId="1398206463" sldId="337"/>
            <ac:grpSpMk id="100" creationId="{CA8094AF-CA76-6089-361D-0BDC4914D015}"/>
          </ac:grpSpMkLst>
        </pc:grpChg>
        <pc:grpChg chg="add mod">
          <ac:chgData name="Batool, Nazre" userId="bb8bcf30-75a1-410b-8398-e76265c4dbbb" providerId="ADAL" clId="{87C738CC-B189-4730-96F9-102C149C6FD7}" dt="2024-09-11T13:58:27.826" v="592"/>
          <ac:grpSpMkLst>
            <pc:docMk/>
            <pc:sldMk cId="1398206463" sldId="337"/>
            <ac:grpSpMk id="117" creationId="{D6F5CA88-6040-59B9-C81B-77AC74F6F342}"/>
          </ac:grpSpMkLst>
        </pc:grpChg>
        <pc:grpChg chg="add mod">
          <ac:chgData name="Batool, Nazre" userId="bb8bcf30-75a1-410b-8398-e76265c4dbbb" providerId="ADAL" clId="{87C738CC-B189-4730-96F9-102C149C6FD7}" dt="2024-09-11T14:00:16.554" v="603"/>
          <ac:grpSpMkLst>
            <pc:docMk/>
            <pc:sldMk cId="1398206463" sldId="337"/>
            <ac:grpSpMk id="128" creationId="{E93C6CCD-FF04-BADC-A279-EB3A37B417CD}"/>
          </ac:grpSpMkLst>
        </pc:grpChg>
        <pc:grpChg chg="mod">
          <ac:chgData name="Batool, Nazre" userId="bb8bcf30-75a1-410b-8398-e76265c4dbbb" providerId="ADAL" clId="{87C738CC-B189-4730-96F9-102C149C6FD7}" dt="2024-09-11T14:00:16.554" v="603"/>
          <ac:grpSpMkLst>
            <pc:docMk/>
            <pc:sldMk cId="1398206463" sldId="337"/>
            <ac:grpSpMk id="130" creationId="{4AC0E32C-2635-0E44-98A8-267276DCA6F8}"/>
          </ac:grpSpMkLst>
        </pc:grpChg>
        <pc:grpChg chg="add mod">
          <ac:chgData name="Batool, Nazre" userId="bb8bcf30-75a1-410b-8398-e76265c4dbbb" providerId="ADAL" clId="{87C738CC-B189-4730-96F9-102C149C6FD7}" dt="2024-09-11T14:01:05.220" v="604"/>
          <ac:grpSpMkLst>
            <pc:docMk/>
            <pc:sldMk cId="1398206463" sldId="337"/>
            <ac:grpSpMk id="147" creationId="{27A56F7F-3EC7-67EA-756B-F4223EC66798}"/>
          </ac:grpSpMkLst>
        </pc:grpChg>
        <pc:grpChg chg="add mod">
          <ac:chgData name="Batool, Nazre" userId="bb8bcf30-75a1-410b-8398-e76265c4dbbb" providerId="ADAL" clId="{87C738CC-B189-4730-96F9-102C149C6FD7}" dt="2024-09-11T14:03:25.285" v="619" actId="1076"/>
          <ac:grpSpMkLst>
            <pc:docMk/>
            <pc:sldMk cId="1398206463" sldId="337"/>
            <ac:grpSpMk id="167" creationId="{49D93516-C559-26AF-EF39-EC3B8B4F43D8}"/>
          </ac:grpSpMkLst>
        </pc:grpChg>
        <pc:grpChg chg="add mod">
          <ac:chgData name="Batool, Nazre" userId="bb8bcf30-75a1-410b-8398-e76265c4dbbb" providerId="ADAL" clId="{87C738CC-B189-4730-96F9-102C149C6FD7}" dt="2024-09-11T14:02:57.953" v="612"/>
          <ac:grpSpMkLst>
            <pc:docMk/>
            <pc:sldMk cId="1398206463" sldId="337"/>
            <ac:grpSpMk id="188" creationId="{1A536112-E5D8-8392-8092-E6AF9EF966CA}"/>
          </ac:grpSpMkLst>
        </pc:grpChg>
        <pc:grpChg chg="add mod">
          <ac:chgData name="Batool, Nazre" userId="bb8bcf30-75a1-410b-8398-e76265c4dbbb" providerId="ADAL" clId="{87C738CC-B189-4730-96F9-102C149C6FD7}" dt="2024-09-11T14:03:20.092" v="618" actId="1076"/>
          <ac:grpSpMkLst>
            <pc:docMk/>
            <pc:sldMk cId="1398206463" sldId="337"/>
            <ac:grpSpMk id="196" creationId="{EC7E66DB-52FF-1CFF-CE2B-27B7E9662158}"/>
          </ac:grpSpMkLst>
        </pc:grp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8" creationId="{89F6A82E-862B-5014-CFC8-F3F780BBB606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6" creationId="{71F60368-D677-74A7-6B5C-2B0B4A9179D1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7" creationId="{6165BC4B-F378-4E40-0E90-258A2AEFE814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8" creationId="{5B2A3729-1BBA-8B77-3D7E-F6AD1DB60A5E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9" creationId="{A0E1E747-01F0-B6A4-6131-D263EC62ECE1}"/>
          </ac:picMkLst>
        </pc:picChg>
        <pc:picChg chg="mod">
          <ac:chgData name="Batool, Nazre" userId="bb8bcf30-75a1-410b-8398-e76265c4dbbb" providerId="ADAL" clId="{87C738CC-B189-4730-96F9-102C149C6FD7}" dt="2024-09-11T13:56:26.410" v="587" actId="165"/>
          <ac:picMkLst>
            <pc:docMk/>
            <pc:sldMk cId="1398206463" sldId="337"/>
            <ac:picMk id="40" creationId="{708CD6E8-8B91-9981-DCB2-762E8C203883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58" creationId="{2CDEC17D-6ABB-C407-A54B-4CF367992FFE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59" creationId="{0685F60A-E986-189C-7FA5-926A2757F58B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60" creationId="{C4341601-59A2-4A76-D751-A6FE2F593AB5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61" creationId="{D46C85D4-874E-C898-403C-72924B9733E6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71" creationId="{C39D8B83-5BF3-B78B-D523-F3A347E8A467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89" creationId="{9AFEC8D8-A30A-9D28-5651-9069CF683547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0" creationId="{DCABE00B-9C7B-7436-D31E-A245C79578B0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1" creationId="{CC101D52-5802-A7CF-B65C-984A44F2278F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2" creationId="{A8F4F7CD-CFCB-1778-DABA-7A99E48E21B6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01" creationId="{CB4C52A0-EA45-79E2-9189-492412B1B488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19" creationId="{003BCE19-EBFE-F6C0-AF37-6DEC63717C19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0" creationId="{81B54D0F-BCEC-5339-B4BB-CDFD57B16F1F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1" creationId="{3BF549F3-824D-FD06-BBFF-375747F92682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2" creationId="{E557F91E-9361-E60F-FA67-E91DB1ED2603}"/>
          </ac:picMkLst>
        </pc:picChg>
        <pc:picChg chg="mod">
          <ac:chgData name="Batool, Nazre" userId="bb8bcf30-75a1-410b-8398-e76265c4dbbb" providerId="ADAL" clId="{87C738CC-B189-4730-96F9-102C149C6FD7}" dt="2024-09-11T14:00:16.554" v="603"/>
          <ac:picMkLst>
            <pc:docMk/>
            <pc:sldMk cId="1398206463" sldId="337"/>
            <ac:picMk id="131" creationId="{14B927B9-466C-212E-714F-4C3D2798196C}"/>
          </ac:picMkLst>
        </pc:picChg>
        <pc:picChg chg="mod">
          <ac:chgData name="Batool, Nazre" userId="bb8bcf30-75a1-410b-8398-e76265c4dbbb" providerId="ADAL" clId="{87C738CC-B189-4730-96F9-102C149C6FD7}" dt="2024-09-11T14:01:05.220" v="604"/>
          <ac:picMkLst>
            <pc:docMk/>
            <pc:sldMk cId="1398206463" sldId="337"/>
            <ac:picMk id="149" creationId="{6A69CE3E-9BB7-446A-FE96-1DCD9895F382}"/>
          </ac:picMkLst>
        </pc:picChg>
        <pc:picChg chg="mod">
          <ac:chgData name="Batool, Nazre" userId="bb8bcf30-75a1-410b-8398-e76265c4dbbb" providerId="ADAL" clId="{87C738CC-B189-4730-96F9-102C149C6FD7}" dt="2024-09-11T14:02:03.286" v="605"/>
          <ac:picMkLst>
            <pc:docMk/>
            <pc:sldMk cId="1398206463" sldId="337"/>
            <ac:picMk id="169" creationId="{95C06E81-B843-930C-3E28-D11904D848B0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0" creationId="{C1FEFB22-1BE8-2624-7ECD-B9B747168937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1" creationId="{67F789C1-8941-DA3E-A197-601D8C50D472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2" creationId="{00D394E6-6F57-8BA0-6643-BE671B63A453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3" creationId="{9111CB3D-4819-4C1D-3E12-477D139F8D37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198" creationId="{CA785BEF-3323-EC3F-7499-F411EC6731A9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199" creationId="{D775F9C7-0A8F-79C0-5270-2DEBFFEAE8AA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200" creationId="{DF77B4EE-0575-1D8A-0D83-46D13BCF83AB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201" creationId="{FC81DAB5-2055-D97A-3DCF-32A7E59EC777}"/>
          </ac:picMkLst>
        </pc:pic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9" creationId="{5B819BAC-BA9F-8EA6-E8EF-5BCDFA707C60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1" creationId="{81A074A1-73F5-9417-8B99-3A425D16FFE3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3" creationId="{4919035B-CC62-C313-402F-A5A93DE9FA09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5" creationId="{EC6A2B48-3E11-1EF0-A1F6-3DE1CEF111F7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7" creationId="{7F9A1505-DA5D-8995-2E87-D9B731BC4A88}"/>
          </ac:cxnSpMkLst>
        </pc:cxnChg>
        <pc:cxnChg chg="add 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32" creationId="{E4D7BC66-6EED-D74F-F20A-2AB02691679F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1" creationId="{D6BE4C3D-3911-6742-EBE5-913C52CB56A4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3" creationId="{C63C715A-4CD6-E5F7-AAD4-5C937A74B237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5" creationId="{721DCE4F-D7DA-6869-A869-0D32B589DF35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7" creationId="{05B99A5F-DFAB-5B69-778E-41D562D60C3E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9" creationId="{556A6295-E4F9-DFC2-99A7-90DEC5783929}"/>
          </ac:cxnSpMkLst>
        </pc:cxnChg>
        <pc:cxnChg chg="add mod">
          <ac:chgData name="Batool, Nazre" userId="bb8bcf30-75a1-410b-8398-e76265c4dbbb" providerId="ADAL" clId="{87C738CC-B189-4730-96F9-102C149C6FD7}" dt="2024-09-11T13:56:24.957" v="586" actId="164"/>
          <ac:cxnSpMkLst>
            <pc:docMk/>
            <pc:sldMk cId="1398206463" sldId="337"/>
            <ac:cxnSpMk id="64" creationId="{C38C162B-BAB4-179D-4BD5-86FED5A2F471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2" creationId="{FBE41E8C-9A3B-D61F-1884-3668C865A5B1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4" creationId="{539F7622-571B-50FD-879E-0683DF25DD24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6" creationId="{1F909703-8FD5-49FA-54D7-096F2E565143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8" creationId="{0CB5C58A-AD23-570E-9569-DF8BBD35151E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80" creationId="{C8E29FEA-DC34-AF48-0A04-577BD3D92177}"/>
          </ac:cxnSpMkLst>
        </pc:cxnChg>
        <pc:cxnChg chg="add 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95" creationId="{EBD110DA-DA8E-6131-5064-468991AE2C4F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2" creationId="{8BA99865-2742-BF8D-EF40-3E01546B01EF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4" creationId="{8FAD5B0D-2C18-3377-B7D4-FAF08BD73EB1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6" creationId="{C699A354-86C9-42AE-C7A2-C0FC208DAAD8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8" creationId="{4443E86B-C3BF-48B9-74A2-410456C5183D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10" creationId="{B33C4438-B6E9-D825-3359-5502899AC558}"/>
          </ac:cxnSpMkLst>
        </pc:cxnChg>
        <pc:cxnChg chg="add mod">
          <ac:chgData name="Batool, Nazre" userId="bb8bcf30-75a1-410b-8398-e76265c4dbbb" providerId="ADAL" clId="{87C738CC-B189-4730-96F9-102C149C6FD7}" dt="2024-09-11T13:59:17.685" v="599" actId="1076"/>
          <ac:cxnSpMkLst>
            <pc:docMk/>
            <pc:sldMk cId="1398206463" sldId="337"/>
            <ac:cxnSpMk id="125" creationId="{B4733AE3-33A0-701A-F080-16B6DB60A259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2" creationId="{2B41D25C-F964-C3DF-81A0-08F8389CC5F1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4" creationId="{7F53F51F-28FB-E15C-D00A-9DE8E771C525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6" creationId="{363E8EA6-AF00-D6E8-D0A9-6EB857C37ECA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8" creationId="{A3D673C1-BA2D-41C5-CB6A-973EE10592F1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40" creationId="{FF63AF75-468A-C84F-21C4-B690F0BE8680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0" creationId="{BD918F60-8AC0-9176-C5FF-FCE005ACB207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2" creationId="{C3D6B3AB-E0A0-19B6-FDC2-E90206DBEA2B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4" creationId="{71CFB485-5ED3-66FA-00A8-1FE93FA9AC37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6" creationId="{1C3FCC71-7FA8-FE32-D8F1-DDCDF1ECBAFB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8" creationId="{007ED535-73B6-46DB-528D-E721633ACB5E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64" creationId="{19CDC96C-CBF1-EA7C-A3A1-EF813C5B3182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0" creationId="{2987010B-8F6F-28DA-7A6D-859DA57417EB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2" creationId="{511EAB8E-0869-2F28-35A0-BB9D238DFF4C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4" creationId="{A9827AED-E9A7-77BD-84EE-AA19833AB77E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6" creationId="{D8A0887B-0795-F997-5664-B9AE5BE67E74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8" creationId="{1E06F5DE-A5BA-1965-7913-ACD351B3B467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85" creationId="{D12D5458-7C83-F963-60D9-F533BB375385}"/>
          </ac:cxnSpMkLst>
        </pc:cxnChg>
      </pc:sldChg>
      <pc:sldChg chg="add del">
        <pc:chgData name="Batool, Nazre" userId="bb8bcf30-75a1-410b-8398-e76265c4dbbb" providerId="ADAL" clId="{87C738CC-B189-4730-96F9-102C149C6FD7}" dt="2024-09-11T13:45:08.656" v="560"/>
        <pc:sldMkLst>
          <pc:docMk/>
          <pc:sldMk cId="3376326218" sldId="338"/>
        </pc:sldMkLst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1529875249" sldId="339"/>
        </pc:sldMkLst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1942093109" sldId="340"/>
        </pc:sldMkLst>
      </pc:sldChg>
      <pc:sldChg chg="modAnim">
        <pc:chgData name="Batool, Nazre" userId="bb8bcf30-75a1-410b-8398-e76265c4dbbb" providerId="ADAL" clId="{87C738CC-B189-4730-96F9-102C149C6FD7}" dt="2024-09-12T09:59:35.077" v="2760"/>
        <pc:sldMkLst>
          <pc:docMk/>
          <pc:sldMk cId="428274209" sldId="341"/>
        </pc:sldMkLst>
      </pc:sldChg>
      <pc:sldChg chg="addSp delSp modSp add mod modAnim">
        <pc:chgData name="Batool, Nazre" userId="bb8bcf30-75a1-410b-8398-e76265c4dbbb" providerId="ADAL" clId="{87C738CC-B189-4730-96F9-102C149C6FD7}" dt="2024-09-12T09:46:42.668" v="2737" actId="1076"/>
        <pc:sldMkLst>
          <pc:docMk/>
          <pc:sldMk cId="1151721344" sldId="342"/>
        </pc:sldMkLst>
        <pc:spChg chg="mod">
          <ac:chgData name="Batool, Nazre" userId="bb8bcf30-75a1-410b-8398-e76265c4dbbb" providerId="ADAL" clId="{87C738CC-B189-4730-96F9-102C149C6FD7}" dt="2024-09-12T09:44:35.443" v="2710"/>
          <ac:spMkLst>
            <pc:docMk/>
            <pc:sldMk cId="1151721344" sldId="342"/>
            <ac:spMk id="2" creationId="{C8A12AEF-235B-556C-C259-2410CAB3FD56}"/>
          </ac:spMkLst>
        </pc:spChg>
        <pc:spChg chg="add mod">
          <ac:chgData name="Batool, Nazre" userId="bb8bcf30-75a1-410b-8398-e76265c4dbbb" providerId="ADAL" clId="{87C738CC-B189-4730-96F9-102C149C6FD7}" dt="2024-09-12T09:46:34.518" v="2734" actId="14100"/>
          <ac:spMkLst>
            <pc:docMk/>
            <pc:sldMk cId="1151721344" sldId="342"/>
            <ac:spMk id="19" creationId="{2372F5B5-53C6-8654-067B-5E34F66AF775}"/>
          </ac:spMkLst>
        </pc:spChg>
        <pc:grpChg chg="del">
          <ac:chgData name="Batool, Nazre" userId="bb8bcf30-75a1-410b-8398-e76265c4dbbb" providerId="ADAL" clId="{87C738CC-B189-4730-96F9-102C149C6FD7}" dt="2024-09-12T09:44:54.623" v="2711" actId="478"/>
          <ac:grpSpMkLst>
            <pc:docMk/>
            <pc:sldMk cId="1151721344" sldId="342"/>
            <ac:grpSpMk id="6" creationId="{CB6FF36F-2131-496A-00D8-C756D048F105}"/>
          </ac:grpSpMkLst>
        </pc:grpChg>
        <pc:grpChg chg="add mod">
          <ac:chgData name="Batool, Nazre" userId="bb8bcf30-75a1-410b-8398-e76265c4dbbb" providerId="ADAL" clId="{87C738CC-B189-4730-96F9-102C149C6FD7}" dt="2024-09-12T09:46:38.532" v="2736" actId="1076"/>
          <ac:grpSpMkLst>
            <pc:docMk/>
            <pc:sldMk cId="1151721344" sldId="342"/>
            <ac:grpSpMk id="12" creationId="{E6114ADF-D839-EF29-0462-F04A4B6728E6}"/>
          </ac:grpSpMkLst>
        </pc:grpChg>
        <pc:picChg chg="add mod">
          <ac:chgData name="Batool, Nazre" userId="bb8bcf30-75a1-410b-8398-e76265c4dbbb" providerId="ADAL" clId="{87C738CC-B189-4730-96F9-102C149C6FD7}" dt="2024-09-12T09:46:36.659" v="2735" actId="1076"/>
          <ac:picMkLst>
            <pc:docMk/>
            <pc:sldMk cId="1151721344" sldId="342"/>
            <ac:picMk id="3" creationId="{85AF18DB-405C-ABEF-57CA-F3EE7074228E}"/>
          </ac:picMkLst>
        </pc:picChg>
        <pc:picChg chg="add mod">
          <ac:chgData name="Batool, Nazre" userId="bb8bcf30-75a1-410b-8398-e76265c4dbbb" providerId="ADAL" clId="{87C738CC-B189-4730-96F9-102C149C6FD7}" dt="2024-09-12T09:46:42.668" v="2737" actId="1076"/>
          <ac:picMkLst>
            <pc:docMk/>
            <pc:sldMk cId="1151721344" sldId="342"/>
            <ac:picMk id="4" creationId="{3FA54287-171B-1793-08B9-2A54FD1C36F5}"/>
          </ac:picMkLst>
        </pc:picChg>
        <pc:picChg chg="del">
          <ac:chgData name="Batool, Nazre" userId="bb8bcf30-75a1-410b-8398-e76265c4dbbb" providerId="ADAL" clId="{87C738CC-B189-4730-96F9-102C149C6FD7}" dt="2024-09-12T09:44:57.374" v="2714" actId="478"/>
          <ac:picMkLst>
            <pc:docMk/>
            <pc:sldMk cId="1151721344" sldId="342"/>
            <ac:picMk id="11" creationId="{77EC98FC-0DBE-0BAB-3EFC-62BF0EF64F9D}"/>
          </ac:picMkLst>
        </pc:picChg>
        <pc:picChg chg="mod">
          <ac:chgData name="Batool, Nazre" userId="bb8bcf30-75a1-410b-8398-e76265c4dbbb" providerId="ADAL" clId="{87C738CC-B189-4730-96F9-102C149C6FD7}" dt="2024-09-12T09:45:05.904" v="2719"/>
          <ac:picMkLst>
            <pc:docMk/>
            <pc:sldMk cId="1151721344" sldId="342"/>
            <ac:picMk id="13" creationId="{07D708BE-AFD1-5BD6-FA9E-7E2463E168D6}"/>
          </ac:picMkLst>
        </pc:picChg>
        <pc:picChg chg="add mod">
          <ac:chgData name="Batool, Nazre" userId="bb8bcf30-75a1-410b-8398-e76265c4dbbb" providerId="ADAL" clId="{87C738CC-B189-4730-96F9-102C149C6FD7}" dt="2024-09-12T09:46:13.030" v="2727" actId="14100"/>
          <ac:picMkLst>
            <pc:docMk/>
            <pc:sldMk cId="1151721344" sldId="342"/>
            <ac:picMk id="18" creationId="{CDE99316-6913-D0DE-81E9-0C99F3E13C67}"/>
          </ac:picMkLst>
        </pc:picChg>
        <pc:picChg chg="del">
          <ac:chgData name="Batool, Nazre" userId="bb8bcf30-75a1-410b-8398-e76265c4dbbb" providerId="ADAL" clId="{87C738CC-B189-4730-96F9-102C149C6FD7}" dt="2024-09-12T09:45:01.407" v="2718" actId="478"/>
          <ac:picMkLst>
            <pc:docMk/>
            <pc:sldMk cId="1151721344" sldId="342"/>
            <ac:picMk id="32" creationId="{271E55A5-C49A-CD33-8429-AC526632B59E}"/>
          </ac:picMkLst>
        </pc:picChg>
        <pc:picChg chg="del">
          <ac:chgData name="Batool, Nazre" userId="bb8bcf30-75a1-410b-8398-e76265c4dbbb" providerId="ADAL" clId="{87C738CC-B189-4730-96F9-102C149C6FD7}" dt="2024-09-12T09:44:58.988" v="2715" actId="478"/>
          <ac:picMkLst>
            <pc:docMk/>
            <pc:sldMk cId="1151721344" sldId="342"/>
            <ac:picMk id="33" creationId="{77668101-3540-ED99-B73A-FA30C07E7EA2}"/>
          </ac:picMkLst>
        </pc:picChg>
        <pc:picChg chg="del">
          <ac:chgData name="Batool, Nazre" userId="bb8bcf30-75a1-410b-8398-e76265c4dbbb" providerId="ADAL" clId="{87C738CC-B189-4730-96F9-102C149C6FD7}" dt="2024-09-12T09:45:00.637" v="2717" actId="478"/>
          <ac:picMkLst>
            <pc:docMk/>
            <pc:sldMk cId="1151721344" sldId="342"/>
            <ac:picMk id="34" creationId="{C5D514C8-78A7-B7DE-3D91-BE0CC07CE963}"/>
          </ac:picMkLst>
        </pc:picChg>
        <pc:picChg chg="del">
          <ac:chgData name="Batool, Nazre" userId="bb8bcf30-75a1-410b-8398-e76265c4dbbb" providerId="ADAL" clId="{87C738CC-B189-4730-96F9-102C149C6FD7}" dt="2024-09-12T09:44:59.775" v="2716" actId="478"/>
          <ac:picMkLst>
            <pc:docMk/>
            <pc:sldMk cId="1151721344" sldId="342"/>
            <ac:picMk id="35" creationId="{E23FE69A-C595-91FF-CD0C-0EC81D9C1172}"/>
          </ac:picMkLst>
        </pc:picChg>
        <pc:picChg chg="del">
          <ac:chgData name="Batool, Nazre" userId="bb8bcf30-75a1-410b-8398-e76265c4dbbb" providerId="ADAL" clId="{87C738CC-B189-4730-96F9-102C149C6FD7}" dt="2024-09-12T09:44:55.358" v="2712" actId="478"/>
          <ac:picMkLst>
            <pc:docMk/>
            <pc:sldMk cId="1151721344" sldId="342"/>
            <ac:picMk id="36" creationId="{983A5D69-16B8-D987-8432-56E12112AB1E}"/>
          </ac:picMkLst>
        </pc:picChg>
        <pc:picChg chg="del">
          <ac:chgData name="Batool, Nazre" userId="bb8bcf30-75a1-410b-8398-e76265c4dbbb" providerId="ADAL" clId="{87C738CC-B189-4730-96F9-102C149C6FD7}" dt="2024-09-12T09:44:56.301" v="2713" actId="478"/>
          <ac:picMkLst>
            <pc:docMk/>
            <pc:sldMk cId="1151721344" sldId="342"/>
            <ac:picMk id="37" creationId="{8D4BD234-8818-83CF-14C4-2C9EA2531E4F}"/>
          </ac:picMkLst>
        </pc:pic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4" creationId="{51ABCD52-3F59-24BC-6E74-4E49A1695726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5" creationId="{DD8E1075-1B53-F723-4395-18B27811DDBA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6" creationId="{A99F77CC-0FC1-1033-DF40-F8DC57444900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7" creationId="{D8A1814B-4C99-85DD-A77D-26E49E8CF764}"/>
          </ac:cxnSpMkLst>
        </pc:cxnChg>
      </pc:sldChg>
      <pc:sldChg chg="addSp modSp del mod">
        <pc:chgData name="Batool, Nazre" userId="bb8bcf30-75a1-410b-8398-e76265c4dbbb" providerId="ADAL" clId="{87C738CC-B189-4730-96F9-102C149C6FD7}" dt="2024-09-12T10:52:29.649" v="2807" actId="2696"/>
        <pc:sldMkLst>
          <pc:docMk/>
          <pc:sldMk cId="1777351556" sldId="343"/>
        </pc:sldMkLst>
        <pc:spChg chg="mod">
          <ac:chgData name="Batool, Nazre" userId="bb8bcf30-75a1-410b-8398-e76265c4dbbb" providerId="ADAL" clId="{87C738CC-B189-4730-96F9-102C149C6FD7}" dt="2024-09-12T10:49:41.575" v="2804" actId="14100"/>
          <ac:spMkLst>
            <pc:docMk/>
            <pc:sldMk cId="1777351556" sldId="343"/>
            <ac:spMk id="3" creationId="{94D0EB80-0155-FE70-7181-FA6803A4FECA}"/>
          </ac:spMkLst>
        </pc:spChg>
        <pc:spChg chg="mod">
          <ac:chgData name="Batool, Nazre" userId="bb8bcf30-75a1-410b-8398-e76265c4dbbb" providerId="ADAL" clId="{87C738CC-B189-4730-96F9-102C149C6FD7}" dt="2024-09-12T10:48:44.640" v="2798" actId="6549"/>
          <ac:spMkLst>
            <pc:docMk/>
            <pc:sldMk cId="1777351556" sldId="343"/>
            <ac:spMk id="4" creationId="{39ACD579-F9B2-9736-27BF-0C1D82F7FC0D}"/>
          </ac:spMkLst>
        </pc:spChg>
        <pc:picChg chg="add mod">
          <ac:chgData name="Batool, Nazre" userId="bb8bcf30-75a1-410b-8398-e76265c4dbbb" providerId="ADAL" clId="{87C738CC-B189-4730-96F9-102C149C6FD7}" dt="2024-09-12T10:49:37.761" v="2803" actId="1076"/>
          <ac:picMkLst>
            <pc:docMk/>
            <pc:sldMk cId="1777351556" sldId="343"/>
            <ac:picMk id="1026" creationId="{59DEDC26-06E5-1C93-21C8-7DD713CF612B}"/>
          </ac:picMkLst>
        </pc:picChg>
        <pc:picChg chg="add mod">
          <ac:chgData name="Batool, Nazre" userId="bb8bcf30-75a1-410b-8398-e76265c4dbbb" providerId="ADAL" clId="{87C738CC-B189-4730-96F9-102C149C6FD7}" dt="2024-09-12T10:49:52.086" v="2806" actId="1076"/>
          <ac:picMkLst>
            <pc:docMk/>
            <pc:sldMk cId="1777351556" sldId="343"/>
            <ac:picMk id="1028" creationId="{F58257CF-78EA-72ED-9604-52D6B3A039C7}"/>
          </ac:picMkLst>
        </pc:picChg>
      </pc:sldChg>
    </pc:docChg>
  </pc:docChgLst>
  <pc:docChgLst>
    <pc:chgData name="Batool, Nazre" userId="S::0131989s@universityofgalway.ie::bb8bcf30-75a1-410b-8398-e76265c4dbbb" providerId="AD" clId="Web-{4A2B5944-B18F-20A3-BA62-B015A788DEFF}"/>
    <pc:docChg chg="addSld delSld modSld">
      <pc:chgData name="Batool, Nazre" userId="S::0131989s@universityofgalway.ie::bb8bcf30-75a1-410b-8398-e76265c4dbbb" providerId="AD" clId="Web-{4A2B5944-B18F-20A3-BA62-B015A788DEFF}" dt="2024-09-30T22:06:17.413" v="213" actId="20577"/>
      <pc:docMkLst>
        <pc:docMk/>
      </pc:docMkLst>
      <pc:sldChg chg="modSp">
        <pc:chgData name="Batool, Nazre" userId="S::0131989s@universityofgalway.ie::bb8bcf30-75a1-410b-8398-e76265c4dbbb" providerId="AD" clId="Web-{4A2B5944-B18F-20A3-BA62-B015A788DEFF}" dt="2024-09-30T21:57:05.012" v="96" actId="20577"/>
        <pc:sldMkLst>
          <pc:docMk/>
          <pc:sldMk cId="3664000610" sldId="312"/>
        </pc:sldMkLst>
        <pc:spChg chg="mod">
          <ac:chgData name="Batool, Nazre" userId="S::0131989s@universityofgalway.ie::bb8bcf30-75a1-410b-8398-e76265c4dbbb" providerId="AD" clId="Web-{4A2B5944-B18F-20A3-BA62-B015A788DEFF}" dt="2024-09-30T21:57:05.012" v="96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1:55:19.244" v="47" actId="20577"/>
          <ac:spMkLst>
            <pc:docMk/>
            <pc:sldMk cId="3664000610" sldId="312"/>
            <ac:spMk id="4" creationId="{39ACD579-F9B2-9736-27BF-0C1D82F7FC0D}"/>
          </ac:spMkLst>
        </pc:spChg>
      </pc:sldChg>
      <pc:sldChg chg="del">
        <pc:chgData name="Batool, Nazre" userId="S::0131989s@universityofgalway.ie::bb8bcf30-75a1-410b-8398-e76265c4dbbb" providerId="AD" clId="Web-{4A2B5944-B18F-20A3-BA62-B015A788DEFF}" dt="2024-09-30T22:05:05.224" v="178"/>
        <pc:sldMkLst>
          <pc:docMk/>
          <pc:sldMk cId="3758174710" sldId="339"/>
        </pc:sldMkLst>
      </pc:sldChg>
      <pc:sldChg chg="modSp">
        <pc:chgData name="Batool, Nazre" userId="S::0131989s@universityofgalway.ie::bb8bcf30-75a1-410b-8398-e76265c4dbbb" providerId="AD" clId="Web-{4A2B5944-B18F-20A3-BA62-B015A788DEFF}" dt="2024-09-30T22:05:23.818" v="193" actId="20577"/>
        <pc:sldMkLst>
          <pc:docMk/>
          <pc:sldMk cId="2642500591" sldId="340"/>
        </pc:sldMkLst>
        <pc:spChg chg="mod">
          <ac:chgData name="Batool, Nazre" userId="S::0131989s@universityofgalway.ie::bb8bcf30-75a1-410b-8398-e76265c4dbbb" providerId="AD" clId="Web-{4A2B5944-B18F-20A3-BA62-B015A788DEFF}" dt="2024-09-30T22:05:23.818" v="193" actId="20577"/>
          <ac:spMkLst>
            <pc:docMk/>
            <pc:sldMk cId="2642500591" sldId="340"/>
            <ac:spMk id="4" creationId="{39ACD579-F9B2-9736-27BF-0C1D82F7FC0D}"/>
          </ac:spMkLst>
        </pc:spChg>
      </pc:sldChg>
      <pc:sldChg chg="addSp delSp modSp delAnim">
        <pc:chgData name="Batool, Nazre" userId="S::0131989s@universityofgalway.ie::bb8bcf30-75a1-410b-8398-e76265c4dbbb" providerId="AD" clId="Web-{4A2B5944-B18F-20A3-BA62-B015A788DEFF}" dt="2024-09-30T21:57:51.825" v="106" actId="1076"/>
        <pc:sldMkLst>
          <pc:docMk/>
          <pc:sldMk cId="873233167" sldId="345"/>
        </pc:sldMkLst>
        <pc:spChg chg="del mod">
          <ac:chgData name="Batool, Nazre" userId="S::0131989s@universityofgalway.ie::bb8bcf30-75a1-410b-8398-e76265c4dbbb" providerId="AD" clId="Web-{4A2B5944-B18F-20A3-BA62-B015A788DEFF}" dt="2024-09-30T21:57:23.856" v="101"/>
          <ac:spMkLst>
            <pc:docMk/>
            <pc:sldMk cId="873233167" sldId="345"/>
            <ac:spMk id="3" creationId="{712BD42E-76F4-064D-38F6-F5C22ED11537}"/>
          </ac:spMkLst>
        </pc:spChg>
        <pc:spChg chg="del">
          <ac:chgData name="Batool, Nazre" userId="S::0131989s@universityofgalway.ie::bb8bcf30-75a1-410b-8398-e76265c4dbbb" providerId="AD" clId="Web-{4A2B5944-B18F-20A3-BA62-B015A788DEFF}" dt="2024-09-30T21:57:26.778" v="102"/>
          <ac:spMkLst>
            <pc:docMk/>
            <pc:sldMk cId="873233167" sldId="345"/>
            <ac:spMk id="6" creationId="{7F449A5C-88B9-8ABD-17E1-89D5BDDFD21A}"/>
          </ac:spMkLst>
        </pc:spChg>
        <pc:spChg chg="del">
          <ac:chgData name="Batool, Nazre" userId="S::0131989s@universityofgalway.ie::bb8bcf30-75a1-410b-8398-e76265c4dbbb" providerId="AD" clId="Web-{4A2B5944-B18F-20A3-BA62-B015A788DEFF}" dt="2024-09-30T21:57:20.903" v="100"/>
          <ac:spMkLst>
            <pc:docMk/>
            <pc:sldMk cId="873233167" sldId="345"/>
            <ac:spMk id="9" creationId="{08A67F42-142B-9410-EC5E-8C279EA82D0C}"/>
          </ac:spMkLst>
        </pc:spChg>
        <pc:picChg chg="add mod">
          <ac:chgData name="Batool, Nazre" userId="S::0131989s@universityofgalway.ie::bb8bcf30-75a1-410b-8398-e76265c4dbbb" providerId="AD" clId="Web-{4A2B5944-B18F-20A3-BA62-B015A788DEFF}" dt="2024-09-30T21:57:33.965" v="104" actId="1076"/>
          <ac:picMkLst>
            <pc:docMk/>
            <pc:sldMk cId="873233167" sldId="345"/>
            <ac:picMk id="2" creationId="{4CFF38B9-13E7-B8D7-6159-904B3711D33D}"/>
          </ac:picMkLst>
        </pc:picChg>
        <pc:picChg chg="add mod">
          <ac:chgData name="Batool, Nazre" userId="S::0131989s@universityofgalway.ie::bb8bcf30-75a1-410b-8398-e76265c4dbbb" providerId="AD" clId="Web-{4A2B5944-B18F-20A3-BA62-B015A788DEFF}" dt="2024-09-30T21:57:51.825" v="106" actId="1076"/>
          <ac:picMkLst>
            <pc:docMk/>
            <pc:sldMk cId="873233167" sldId="345"/>
            <ac:picMk id="5" creationId="{2E23A494-0625-85F0-6883-F0F90598C201}"/>
          </ac:picMkLst>
        </pc:picChg>
      </pc:sldChg>
      <pc:sldChg chg="modSp">
        <pc:chgData name="Batool, Nazre" userId="S::0131989s@universityofgalway.ie::bb8bcf30-75a1-410b-8398-e76265c4dbbb" providerId="AD" clId="Web-{4A2B5944-B18F-20A3-BA62-B015A788DEFF}" dt="2024-09-30T22:06:17.413" v="213" actId="20577"/>
        <pc:sldMkLst>
          <pc:docMk/>
          <pc:sldMk cId="3672870546" sldId="356"/>
        </pc:sldMkLst>
        <pc:spChg chg="mod">
          <ac:chgData name="Batool, Nazre" userId="S::0131989s@universityofgalway.ie::bb8bcf30-75a1-410b-8398-e76265c4dbbb" providerId="AD" clId="Web-{4A2B5944-B18F-20A3-BA62-B015A788DEFF}" dt="2024-09-30T22:06:17.413" v="213" actId="20577"/>
          <ac:spMkLst>
            <pc:docMk/>
            <pc:sldMk cId="3672870546" sldId="356"/>
            <ac:spMk id="4" creationId="{39ACD579-F9B2-9736-27BF-0C1D82F7FC0D}"/>
          </ac:spMkLst>
        </pc:spChg>
      </pc:sldChg>
      <pc:sldChg chg="del">
        <pc:chgData name="Batool, Nazre" userId="S::0131989s@universityofgalway.ie::bb8bcf30-75a1-410b-8398-e76265c4dbbb" providerId="AD" clId="Web-{4A2B5944-B18F-20A3-BA62-B015A788DEFF}" dt="2024-09-30T22:05:05.240" v="179"/>
        <pc:sldMkLst>
          <pc:docMk/>
          <pc:sldMk cId="225691941" sldId="360"/>
        </pc:sldMkLst>
      </pc:sldChg>
      <pc:sldChg chg="del">
        <pc:chgData name="Batool, Nazre" userId="S::0131989s@universityofgalway.ie::bb8bcf30-75a1-410b-8398-e76265c4dbbb" providerId="AD" clId="Web-{4A2B5944-B18F-20A3-BA62-B015A788DEFF}" dt="2024-09-30T22:05:05.240" v="180"/>
        <pc:sldMkLst>
          <pc:docMk/>
          <pc:sldMk cId="1935223032" sldId="361"/>
        </pc:sldMkLst>
      </pc:sldChg>
      <pc:sldChg chg="del">
        <pc:chgData name="Batool, Nazre" userId="S::0131989s@universityofgalway.ie::bb8bcf30-75a1-410b-8398-e76265c4dbbb" providerId="AD" clId="Web-{4A2B5944-B18F-20A3-BA62-B015A788DEFF}" dt="2024-09-30T22:05:05.240" v="181"/>
        <pc:sldMkLst>
          <pc:docMk/>
          <pc:sldMk cId="3518872125" sldId="362"/>
        </pc:sldMkLst>
      </pc:sldChg>
      <pc:sldChg chg="modSp add replId">
        <pc:chgData name="Batool, Nazre" userId="S::0131989s@universityofgalway.ie::bb8bcf30-75a1-410b-8398-e76265c4dbbb" providerId="AD" clId="Web-{4A2B5944-B18F-20A3-BA62-B015A788DEFF}" dt="2024-09-30T22:02:22.783" v="162" actId="20577"/>
        <pc:sldMkLst>
          <pc:docMk/>
          <pc:sldMk cId="2145641252" sldId="365"/>
        </pc:sldMkLst>
        <pc:spChg chg="mod">
          <ac:chgData name="Batool, Nazre" userId="S::0131989s@universityofgalway.ie::bb8bcf30-75a1-410b-8398-e76265c4dbbb" providerId="AD" clId="Web-{4A2B5944-B18F-20A3-BA62-B015A788DEFF}" dt="2024-09-30T22:02:22.783" v="162" actId="20577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2:00:20.297" v="116" actId="20577"/>
          <ac:spMkLst>
            <pc:docMk/>
            <pc:sldMk cId="2145641252" sldId="365"/>
            <ac:spMk id="4" creationId="{39ACD579-F9B2-9736-27BF-0C1D82F7FC0D}"/>
          </ac:spMkLst>
        </pc:spChg>
      </pc:sldChg>
      <pc:sldChg chg="modSp add replId">
        <pc:chgData name="Batool, Nazre" userId="S::0131989s@universityofgalway.ie::bb8bcf30-75a1-410b-8398-e76265c4dbbb" providerId="AD" clId="Web-{4A2B5944-B18F-20A3-BA62-B015A788DEFF}" dt="2024-09-30T22:04:50.677" v="177" actId="20577"/>
        <pc:sldMkLst>
          <pc:docMk/>
          <pc:sldMk cId="834789142" sldId="366"/>
        </pc:sldMkLst>
        <pc:spChg chg="mod">
          <ac:chgData name="Batool, Nazre" userId="S::0131989s@universityofgalway.ie::bb8bcf30-75a1-410b-8398-e76265c4dbbb" providerId="AD" clId="Web-{4A2B5944-B18F-20A3-BA62-B015A788DEFF}" dt="2024-09-30T22:04:50.677" v="177" actId="20577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2:02:35.549" v="164" actId="20577"/>
          <ac:spMkLst>
            <pc:docMk/>
            <pc:sldMk cId="834789142" sldId="366"/>
            <ac:spMk id="4" creationId="{39ACD579-F9B2-9736-27BF-0C1D82F7FC0D}"/>
          </ac:spMkLst>
        </pc:spChg>
      </pc:sldChg>
      <pc:sldChg chg="add replId">
        <pc:chgData name="Batool, Nazre" userId="S::0131989s@universityofgalway.ie::bb8bcf30-75a1-410b-8398-e76265c4dbbb" providerId="AD" clId="Web-{4A2B5944-B18F-20A3-BA62-B015A788DEFF}" dt="2024-09-30T22:05:29.537" v="194"/>
        <pc:sldMkLst>
          <pc:docMk/>
          <pc:sldMk cId="999621719" sldId="367"/>
        </pc:sldMkLst>
      </pc:sldChg>
      <pc:sldChg chg="add replId">
        <pc:chgData name="Batool, Nazre" userId="S::0131989s@universityofgalway.ie::bb8bcf30-75a1-410b-8398-e76265c4dbbb" providerId="AD" clId="Web-{4A2B5944-B18F-20A3-BA62-B015A788DEFF}" dt="2024-09-30T22:05:33.287" v="195"/>
        <pc:sldMkLst>
          <pc:docMk/>
          <pc:sldMk cId="2471375932" sldId="368"/>
        </pc:sldMkLst>
      </pc:sldChg>
    </pc:docChg>
  </pc:docChgLst>
  <pc:docChgLst>
    <pc:chgData name="Batool, Nazre" userId="bb8bcf30-75a1-410b-8398-e76265c4dbbb" providerId="ADAL" clId="{75ED9165-1B73-46CB-9F5C-9C6535A016ED}"/>
    <pc:docChg chg="undo custSel addSld delSld modSld sldOrd">
      <pc:chgData name="Batool, Nazre" userId="bb8bcf30-75a1-410b-8398-e76265c4dbbb" providerId="ADAL" clId="{75ED9165-1B73-46CB-9F5C-9C6535A016ED}" dt="2024-10-16T22:57:58.183" v="2651" actId="47"/>
      <pc:docMkLst>
        <pc:docMk/>
      </pc:docMkLst>
      <pc:sldChg chg="modSp mod ord">
        <pc:chgData name="Batool, Nazre" userId="bb8bcf30-75a1-410b-8398-e76265c4dbbb" providerId="ADAL" clId="{75ED9165-1B73-46CB-9F5C-9C6535A016ED}" dt="2024-10-16T22:54:21.498" v="2455"/>
        <pc:sldMkLst>
          <pc:docMk/>
          <pc:sldMk cId="834789142" sldId="366"/>
        </pc:sldMkLst>
        <pc:spChg chg="mod">
          <ac:chgData name="Batool, Nazre" userId="bb8bcf30-75a1-410b-8398-e76265c4dbbb" providerId="ADAL" clId="{75ED9165-1B73-46CB-9F5C-9C6535A016ED}" dt="2024-10-16T22:38:00.688" v="2210" actId="20577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38:39.364" v="2220" actId="20577"/>
          <ac:spMkLst>
            <pc:docMk/>
            <pc:sldMk cId="834789142" sldId="366"/>
            <ac:spMk id="4" creationId="{39ACD579-F9B2-9736-27BF-0C1D82F7FC0D}"/>
          </ac:spMkLst>
        </pc:spChg>
        <pc:picChg chg="mod">
          <ac:chgData name="Batool, Nazre" userId="bb8bcf30-75a1-410b-8398-e76265c4dbbb" providerId="ADAL" clId="{75ED9165-1B73-46CB-9F5C-9C6535A016ED}" dt="2024-10-16T22:38:16.878" v="2213" actId="1076"/>
          <ac:picMkLst>
            <pc:docMk/>
            <pc:sldMk cId="834789142" sldId="366"/>
            <ac:picMk id="2" creationId="{B6A08FF1-C807-4657-615C-BD199605D46B}"/>
          </ac:picMkLst>
        </pc:picChg>
      </pc:sldChg>
      <pc:sldChg chg="modSp mod">
        <pc:chgData name="Batool, Nazre" userId="bb8bcf30-75a1-410b-8398-e76265c4dbbb" providerId="ADAL" clId="{75ED9165-1B73-46CB-9F5C-9C6535A016ED}" dt="2024-10-16T22:53:39.771" v="2435" actId="20577"/>
        <pc:sldMkLst>
          <pc:docMk/>
          <pc:sldMk cId="2534263659" sldId="389"/>
        </pc:sldMkLst>
        <pc:spChg chg="mod">
          <ac:chgData name="Batool, Nazre" userId="bb8bcf30-75a1-410b-8398-e76265c4dbbb" providerId="ADAL" clId="{75ED9165-1B73-46CB-9F5C-9C6535A016ED}" dt="2024-10-16T22:53:39.771" v="2435" actId="20577"/>
          <ac:spMkLst>
            <pc:docMk/>
            <pc:sldMk cId="2534263659" sldId="389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41958250" sldId="39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91071463" sldId="391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244154045" sldId="392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124453800" sldId="39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4916261" sldId="394"/>
        </pc:sldMkLst>
      </pc:sldChg>
      <pc:sldChg chg="modSp mod">
        <pc:chgData name="Batool, Nazre" userId="bb8bcf30-75a1-410b-8398-e76265c4dbbb" providerId="ADAL" clId="{75ED9165-1B73-46CB-9F5C-9C6535A016ED}" dt="2024-10-16T20:27:19.373" v="107" actId="6549"/>
        <pc:sldMkLst>
          <pc:docMk/>
          <pc:sldMk cId="2600618833" sldId="397"/>
        </pc:sldMkLst>
        <pc:spChg chg="mod">
          <ac:chgData name="Batool, Nazre" userId="bb8bcf30-75a1-410b-8398-e76265c4dbbb" providerId="ADAL" clId="{75ED9165-1B73-46CB-9F5C-9C6535A016ED}" dt="2024-10-16T20:27:19.373" v="107" actId="6549"/>
          <ac:spMkLst>
            <pc:docMk/>
            <pc:sldMk cId="2600618833" sldId="397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202531926" sldId="399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020341738" sldId="40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139117994" sldId="401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549993620" sldId="402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236668718" sldId="40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560618469" sldId="404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83163377" sldId="405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4175071844" sldId="406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316689169" sldId="407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877807973" sldId="408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982621349" sldId="409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551522215" sldId="41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53868529" sldId="411"/>
        </pc:sldMkLst>
      </pc:sldChg>
      <pc:sldChg chg="modSp mod">
        <pc:chgData name="Batool, Nazre" userId="bb8bcf30-75a1-410b-8398-e76265c4dbbb" providerId="ADAL" clId="{75ED9165-1B73-46CB-9F5C-9C6535A016ED}" dt="2024-10-16T21:28:37.456" v="1406"/>
        <pc:sldMkLst>
          <pc:docMk/>
          <pc:sldMk cId="1070112020" sldId="412"/>
        </pc:sldMkLst>
        <pc:spChg chg="mod">
          <ac:chgData name="Batool, Nazre" userId="bb8bcf30-75a1-410b-8398-e76265c4dbbb" providerId="ADAL" clId="{75ED9165-1B73-46CB-9F5C-9C6535A016ED}" dt="2024-10-16T21:28:37.456" v="1406"/>
          <ac:spMkLst>
            <pc:docMk/>
            <pc:sldMk cId="1070112020" sldId="412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18:22.469" v="1156" actId="1076"/>
          <ac:picMkLst>
            <pc:docMk/>
            <pc:sldMk cId="1070112020" sldId="412"/>
            <ac:picMk id="2" creationId="{94428AE9-792F-C34B-D93A-959537AE970B}"/>
          </ac:picMkLst>
        </pc:pic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4225269871" sldId="41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878395641" sldId="414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068224003" sldId="415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089678122" sldId="416"/>
        </pc:sldMkLst>
      </pc:sldChg>
      <pc:sldChg chg="addSp delSp modSp mod">
        <pc:chgData name="Batool, Nazre" userId="bb8bcf30-75a1-410b-8398-e76265c4dbbb" providerId="ADAL" clId="{75ED9165-1B73-46CB-9F5C-9C6535A016ED}" dt="2024-10-16T21:44:59.122" v="1735" actId="1582"/>
        <pc:sldMkLst>
          <pc:docMk/>
          <pc:sldMk cId="3189588845" sldId="417"/>
        </pc:sldMkLst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2" creationId="{9F21DFAB-33DA-B20C-C543-92FB193D5944}"/>
          </ac:spMkLst>
        </pc:spChg>
        <pc:spChg chg="mod">
          <ac:chgData name="Batool, Nazre" userId="bb8bcf30-75a1-410b-8398-e76265c4dbbb" providerId="ADAL" clId="{75ED9165-1B73-46CB-9F5C-9C6535A016ED}" dt="2024-10-16T21:29:02.289" v="1466" actId="14100"/>
          <ac:spMkLst>
            <pc:docMk/>
            <pc:sldMk cId="3189588845" sldId="417"/>
            <ac:spMk id="3" creationId="{94D0EB80-0155-FE70-7181-FA6803A4FECA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8" creationId="{FC297558-F4CF-7107-2304-22025A96C8FB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9" creationId="{9C75832B-ED51-C341-14C3-D4425DDBE306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0" creationId="{2928843F-109F-6D6B-F8BB-A9E25CD207BB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1" creationId="{FA607183-CA6C-C5AC-770B-EF65165505C1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2" creationId="{C4B50B96-1982-E864-1111-0650F8FCE743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3" creationId="{9A652CD0-B3CA-3186-7028-99DD2FEA6320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4" creationId="{F75A1533-ABA8-EAF1-49E3-620862E4754A}"/>
          </ac:spMkLst>
        </pc:spChg>
        <pc:spChg chg="add mod">
          <ac:chgData name="Batool, Nazre" userId="bb8bcf30-75a1-410b-8398-e76265c4dbbb" providerId="ADAL" clId="{75ED9165-1B73-46CB-9F5C-9C6535A016ED}" dt="2024-10-16T21:09:17.720" v="1070" actId="113"/>
          <ac:spMkLst>
            <pc:docMk/>
            <pc:sldMk cId="3189588845" sldId="417"/>
            <ac:spMk id="15" creationId="{09F4CBA7-73BE-D401-A1AA-F3FC503A3AA4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6" creationId="{69CA5825-38CB-4BD0-12CA-89A2A0276F44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7" creationId="{9A78B471-417B-E358-38E8-26A3300E4B3D}"/>
          </ac:spMkLst>
        </pc:spChg>
        <pc:spChg chg="add mod">
          <ac:chgData name="Batool, Nazre" userId="bb8bcf30-75a1-410b-8398-e76265c4dbbb" providerId="ADAL" clId="{75ED9165-1B73-46CB-9F5C-9C6535A016ED}" dt="2024-10-16T21:05:55.455" v="980" actId="20577"/>
          <ac:spMkLst>
            <pc:docMk/>
            <pc:sldMk cId="3189588845" sldId="417"/>
            <ac:spMk id="18" creationId="{9FC7A588-3C92-6F12-F0C0-C44499C0696F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9" creationId="{A16D84B1-07BB-645E-4BE0-84497B1065A8}"/>
          </ac:spMkLst>
        </pc:spChg>
        <pc:spChg chg="add mod">
          <ac:chgData name="Batool, Nazre" userId="bb8bcf30-75a1-410b-8398-e76265c4dbbb" providerId="ADAL" clId="{75ED9165-1B73-46CB-9F5C-9C6535A016ED}" dt="2024-10-16T21:09:17.720" v="1070" actId="113"/>
          <ac:spMkLst>
            <pc:docMk/>
            <pc:sldMk cId="3189588845" sldId="417"/>
            <ac:spMk id="20" creationId="{D687E897-4B80-04EC-9BE3-0C41900BB667}"/>
          </ac:spMkLst>
        </pc:spChg>
        <pc:spChg chg="add mod">
          <ac:chgData name="Batool, Nazre" userId="bb8bcf30-75a1-410b-8398-e76265c4dbbb" providerId="ADAL" clId="{75ED9165-1B73-46CB-9F5C-9C6535A016ED}" dt="2024-10-16T21:44:59.122" v="1735" actId="1582"/>
          <ac:spMkLst>
            <pc:docMk/>
            <pc:sldMk cId="3189588845" sldId="417"/>
            <ac:spMk id="21" creationId="{49C6E150-3348-96EE-E1F4-FB106F152760}"/>
          </ac:spMkLst>
        </pc:spChg>
        <pc:picChg chg="del">
          <ac:chgData name="Batool, Nazre" userId="bb8bcf30-75a1-410b-8398-e76265c4dbbb" providerId="ADAL" clId="{75ED9165-1B73-46CB-9F5C-9C6535A016ED}" dt="2024-10-16T20:31:12.789" v="421" actId="478"/>
          <ac:picMkLst>
            <pc:docMk/>
            <pc:sldMk cId="3189588845" sldId="417"/>
            <ac:picMk id="5" creationId="{9DB9A8B1-7DC1-789C-C3C9-9FC7F58A991A}"/>
          </ac:picMkLst>
        </pc:picChg>
        <pc:picChg chg="del">
          <ac:chgData name="Batool, Nazre" userId="bb8bcf30-75a1-410b-8398-e76265c4dbbb" providerId="ADAL" clId="{75ED9165-1B73-46CB-9F5C-9C6535A016ED}" dt="2024-10-16T20:31:15.569" v="422" actId="478"/>
          <ac:picMkLst>
            <pc:docMk/>
            <pc:sldMk cId="3189588845" sldId="417"/>
            <ac:picMk id="6" creationId="{A56100D0-F3B6-5096-A2A1-62DAF3C8F434}"/>
          </ac:picMkLst>
        </pc:picChg>
        <pc:picChg chg="del">
          <ac:chgData name="Batool, Nazre" userId="bb8bcf30-75a1-410b-8398-e76265c4dbbb" providerId="ADAL" clId="{75ED9165-1B73-46CB-9F5C-9C6535A016ED}" dt="2024-10-16T20:31:10.158" v="420" actId="478"/>
          <ac:picMkLst>
            <pc:docMk/>
            <pc:sldMk cId="3189588845" sldId="417"/>
            <ac:picMk id="7" creationId="{BC77C198-E262-A50E-9BE9-229B0775D2CE}"/>
          </ac:picMkLst>
        </pc:picChg>
      </pc:sldChg>
      <pc:sldChg chg="modSp mod">
        <pc:chgData name="Batool, Nazre" userId="bb8bcf30-75a1-410b-8398-e76265c4dbbb" providerId="ADAL" clId="{75ED9165-1B73-46CB-9F5C-9C6535A016ED}" dt="2024-10-16T21:29:50.912" v="1472" actId="20577"/>
        <pc:sldMkLst>
          <pc:docMk/>
          <pc:sldMk cId="4260247069" sldId="418"/>
        </pc:sldMkLst>
        <pc:spChg chg="mod">
          <ac:chgData name="Batool, Nazre" userId="bb8bcf30-75a1-410b-8398-e76265c4dbbb" providerId="ADAL" clId="{75ED9165-1B73-46CB-9F5C-9C6535A016ED}" dt="2024-10-16T21:29:50.912" v="1472" actId="20577"/>
          <ac:spMkLst>
            <pc:docMk/>
            <pc:sldMk cId="4260247069" sldId="418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23:48.700" v="1210" actId="1076"/>
          <ac:spMkLst>
            <pc:docMk/>
            <pc:sldMk cId="4260247069" sldId="418"/>
            <ac:spMk id="9" creationId="{8B2F6A34-4BFA-75D7-2455-6A633DA34DA1}"/>
          </ac:spMkLst>
        </pc:spChg>
        <pc:spChg chg="mod">
          <ac:chgData name="Batool, Nazre" userId="bb8bcf30-75a1-410b-8398-e76265c4dbbb" providerId="ADAL" clId="{75ED9165-1B73-46CB-9F5C-9C6535A016ED}" dt="2024-10-16T21:24:15.552" v="1216" actId="1076"/>
          <ac:spMkLst>
            <pc:docMk/>
            <pc:sldMk cId="4260247069" sldId="418"/>
            <ac:spMk id="10" creationId="{44CAB1AE-356C-7A9F-046E-4858F0008979}"/>
          </ac:spMkLst>
        </pc:spChg>
        <pc:picChg chg="mod">
          <ac:chgData name="Batool, Nazre" userId="bb8bcf30-75a1-410b-8398-e76265c4dbbb" providerId="ADAL" clId="{75ED9165-1B73-46CB-9F5C-9C6535A016ED}" dt="2024-10-16T21:23:40.937" v="1209" actId="1076"/>
          <ac:picMkLst>
            <pc:docMk/>
            <pc:sldMk cId="4260247069" sldId="418"/>
            <ac:picMk id="8" creationId="{FB2D13D9-72B7-DD2B-A04E-17F58428E048}"/>
          </ac:picMkLst>
        </pc:picChg>
        <pc:cxnChg chg="mod">
          <ac:chgData name="Batool, Nazre" userId="bb8bcf30-75a1-410b-8398-e76265c4dbbb" providerId="ADAL" clId="{75ED9165-1B73-46CB-9F5C-9C6535A016ED}" dt="2024-10-16T21:24:11.428" v="1215" actId="14100"/>
          <ac:cxnSpMkLst>
            <pc:docMk/>
            <pc:sldMk cId="4260247069" sldId="418"/>
            <ac:cxnSpMk id="11" creationId="{DB6776EA-F756-00A4-C43F-2052D0DDD3F4}"/>
          </ac:cxnSpMkLst>
        </pc:cxnChg>
        <pc:cxnChg chg="mod">
          <ac:chgData name="Batool, Nazre" userId="bb8bcf30-75a1-410b-8398-e76265c4dbbb" providerId="ADAL" clId="{75ED9165-1B73-46CB-9F5C-9C6535A016ED}" dt="2024-10-16T21:23:56.290" v="1212" actId="14100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delSp modSp mod">
        <pc:chgData name="Batool, Nazre" userId="bb8bcf30-75a1-410b-8398-e76265c4dbbb" providerId="ADAL" clId="{75ED9165-1B73-46CB-9F5C-9C6535A016ED}" dt="2024-10-16T21:34:25.290" v="1567" actId="1076"/>
        <pc:sldMkLst>
          <pc:docMk/>
          <pc:sldMk cId="2361849118" sldId="419"/>
        </pc:sldMkLst>
        <pc:spChg chg="mod">
          <ac:chgData name="Batool, Nazre" userId="bb8bcf30-75a1-410b-8398-e76265c4dbbb" providerId="ADAL" clId="{75ED9165-1B73-46CB-9F5C-9C6535A016ED}" dt="2024-10-16T21:34:19.010" v="1566" actId="6549"/>
          <ac:spMkLst>
            <pc:docMk/>
            <pc:sldMk cId="2361849118" sldId="419"/>
            <ac:spMk id="3" creationId="{94D0EB80-0155-FE70-7181-FA6803A4FECA}"/>
          </ac:spMkLst>
        </pc:spChg>
        <pc:picChg chg="del mod">
          <ac:chgData name="Batool, Nazre" userId="bb8bcf30-75a1-410b-8398-e76265c4dbbb" providerId="ADAL" clId="{75ED9165-1B73-46CB-9F5C-9C6535A016ED}" dt="2024-10-16T21:33:48.098" v="1558" actId="478"/>
          <ac:picMkLst>
            <pc:docMk/>
            <pc:sldMk cId="2361849118" sldId="419"/>
            <ac:picMk id="5" creationId="{947C9CB7-FBE9-51E2-C4A8-24B2211173A4}"/>
          </ac:picMkLst>
        </pc:picChg>
        <pc:picChg chg="mod">
          <ac:chgData name="Batool, Nazre" userId="bb8bcf30-75a1-410b-8398-e76265c4dbbb" providerId="ADAL" clId="{75ED9165-1B73-46CB-9F5C-9C6535A016ED}" dt="2024-10-16T21:34:25.290" v="1567" actId="1076"/>
          <ac:picMkLst>
            <pc:docMk/>
            <pc:sldMk cId="2361849118" sldId="419"/>
            <ac:picMk id="7" creationId="{A724C7CD-5FF4-D2B2-77D3-1E17E1E92816}"/>
          </ac:picMkLst>
        </pc:picChg>
      </pc:sldChg>
      <pc:sldChg chg="addSp delSp modSp mod">
        <pc:chgData name="Batool, Nazre" userId="bb8bcf30-75a1-410b-8398-e76265c4dbbb" providerId="ADAL" clId="{75ED9165-1B73-46CB-9F5C-9C6535A016ED}" dt="2024-10-16T22:32:34.775" v="2051" actId="20577"/>
        <pc:sldMkLst>
          <pc:docMk/>
          <pc:sldMk cId="4147256812" sldId="420"/>
        </pc:sldMkLst>
        <pc:spChg chg="mod">
          <ac:chgData name="Batool, Nazre" userId="bb8bcf30-75a1-410b-8398-e76265c4dbbb" providerId="ADAL" clId="{75ED9165-1B73-46CB-9F5C-9C6535A016ED}" dt="2024-10-16T22:32:34.775" v="2051" actId="20577"/>
          <ac:spMkLst>
            <pc:docMk/>
            <pc:sldMk cId="4147256812" sldId="420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44:00.812" v="1729" actId="20577"/>
          <ac:spMkLst>
            <pc:docMk/>
            <pc:sldMk cId="4147256812" sldId="420"/>
            <ac:spMk id="4" creationId="{39ACD579-F9B2-9736-27BF-0C1D82F7FC0D}"/>
          </ac:spMkLst>
        </pc:spChg>
        <pc:spChg chg="add mod">
          <ac:chgData name="Batool, Nazre" userId="bb8bcf30-75a1-410b-8398-e76265c4dbbb" providerId="ADAL" clId="{75ED9165-1B73-46CB-9F5C-9C6535A016ED}" dt="2024-10-16T22:31:47.071" v="2023" actId="1037"/>
          <ac:spMkLst>
            <pc:docMk/>
            <pc:sldMk cId="4147256812" sldId="420"/>
            <ac:spMk id="5" creationId="{AECFC589-C9D5-3A0D-4426-2C1D301E0CF4}"/>
          </ac:spMkLst>
        </pc:spChg>
        <pc:spChg chg="mod">
          <ac:chgData name="Batool, Nazre" userId="bb8bcf30-75a1-410b-8398-e76265c4dbbb" providerId="ADAL" clId="{75ED9165-1B73-46CB-9F5C-9C6535A016ED}" dt="2024-10-16T22:31:11.486" v="2000" actId="14100"/>
          <ac:spMkLst>
            <pc:docMk/>
            <pc:sldMk cId="4147256812" sldId="420"/>
            <ac:spMk id="10" creationId="{79A35F99-6155-FA45-AB30-B7A72EED6D83}"/>
          </ac:spMkLst>
        </pc:spChg>
        <pc:spChg chg="add mod">
          <ac:chgData name="Batool, Nazre" userId="bb8bcf30-75a1-410b-8398-e76265c4dbbb" providerId="ADAL" clId="{75ED9165-1B73-46CB-9F5C-9C6535A016ED}" dt="2024-10-16T22:31:32.416" v="2007" actId="1035"/>
          <ac:spMkLst>
            <pc:docMk/>
            <pc:sldMk cId="4147256812" sldId="420"/>
            <ac:spMk id="13" creationId="{3727645A-FD9C-C428-577C-8C4E0C02AAB9}"/>
          </ac:spMkLst>
        </pc:spChg>
        <pc:picChg chg="add mod">
          <ac:chgData name="Batool, Nazre" userId="bb8bcf30-75a1-410b-8398-e76265c4dbbb" providerId="ADAL" clId="{75ED9165-1B73-46CB-9F5C-9C6535A016ED}" dt="2024-10-16T22:30:18.504" v="1953" actId="1038"/>
          <ac:picMkLst>
            <pc:docMk/>
            <pc:sldMk cId="4147256812" sldId="420"/>
            <ac:picMk id="2" creationId="{6F8066F8-39E1-D94E-D86B-11737C2F8AC4}"/>
          </ac:picMkLst>
        </pc:picChg>
        <pc:picChg chg="del mod">
          <ac:chgData name="Batool, Nazre" userId="bb8bcf30-75a1-410b-8398-e76265c4dbbb" providerId="ADAL" clId="{75ED9165-1B73-46CB-9F5C-9C6535A016ED}" dt="2024-10-16T22:28:56.305" v="1933" actId="21"/>
          <ac:picMkLst>
            <pc:docMk/>
            <pc:sldMk cId="4147256812" sldId="420"/>
            <ac:picMk id="6" creationId="{DCFD4E15-2968-8F47-2ED5-87CBC39F551A}"/>
          </ac:picMkLst>
        </pc:picChg>
        <pc:picChg chg="del mod">
          <ac:chgData name="Batool, Nazre" userId="bb8bcf30-75a1-410b-8398-e76265c4dbbb" providerId="ADAL" clId="{75ED9165-1B73-46CB-9F5C-9C6535A016ED}" dt="2024-10-16T22:28:56.305" v="1933" actId="21"/>
          <ac:picMkLst>
            <pc:docMk/>
            <pc:sldMk cId="4147256812" sldId="420"/>
            <ac:picMk id="7" creationId="{82B775BD-5B9D-A5DE-C61F-091DF2573230}"/>
          </ac:picMkLst>
        </pc:picChg>
        <pc:picChg chg="add mod">
          <ac:chgData name="Batool, Nazre" userId="bb8bcf30-75a1-410b-8398-e76265c4dbbb" providerId="ADAL" clId="{75ED9165-1B73-46CB-9F5C-9C6535A016ED}" dt="2024-10-16T22:30:24.611" v="1979" actId="1037"/>
          <ac:picMkLst>
            <pc:docMk/>
            <pc:sldMk cId="4147256812" sldId="420"/>
            <ac:picMk id="9" creationId="{B2A37389-EC9E-729B-4436-4FB170FBE819}"/>
          </ac:picMkLst>
        </pc:picChg>
        <pc:picChg chg="add mod">
          <ac:chgData name="Batool, Nazre" userId="bb8bcf30-75a1-410b-8398-e76265c4dbbb" providerId="ADAL" clId="{75ED9165-1B73-46CB-9F5C-9C6535A016ED}" dt="2024-10-16T22:30:30.021" v="1992" actId="1038"/>
          <ac:picMkLst>
            <pc:docMk/>
            <pc:sldMk cId="4147256812" sldId="420"/>
            <ac:picMk id="12" creationId="{0BD3CBAA-E49C-2F48-6783-8A04FED0FEA4}"/>
          </ac:picMkLst>
        </pc:picChg>
      </pc:sldChg>
      <pc:sldChg chg="modSp mod">
        <pc:chgData name="Batool, Nazre" userId="bb8bcf30-75a1-410b-8398-e76265c4dbbb" providerId="ADAL" clId="{75ED9165-1B73-46CB-9F5C-9C6535A016ED}" dt="2024-10-16T21:41:55.888" v="1680" actId="1035"/>
        <pc:sldMkLst>
          <pc:docMk/>
          <pc:sldMk cId="3076191820" sldId="421"/>
        </pc:sldMkLst>
        <pc:spChg chg="mod">
          <ac:chgData name="Batool, Nazre" userId="bb8bcf30-75a1-410b-8398-e76265c4dbbb" providerId="ADAL" clId="{75ED9165-1B73-46CB-9F5C-9C6535A016ED}" dt="2024-10-16T21:41:34.058" v="1663" actId="14100"/>
          <ac:spMkLst>
            <pc:docMk/>
            <pc:sldMk cId="3076191820" sldId="421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41:55.888" v="1680" actId="1035"/>
          <ac:picMkLst>
            <pc:docMk/>
            <pc:sldMk cId="3076191820" sldId="421"/>
            <ac:picMk id="5" creationId="{C802D32C-41DF-128B-B904-9E4DE9872D3F}"/>
          </ac:picMkLst>
        </pc:picChg>
        <pc:picChg chg="mod">
          <ac:chgData name="Batool, Nazre" userId="bb8bcf30-75a1-410b-8398-e76265c4dbbb" providerId="ADAL" clId="{75ED9165-1B73-46CB-9F5C-9C6535A016ED}" dt="2024-10-16T21:41:45.845" v="1665" actId="1076"/>
          <ac:picMkLst>
            <pc:docMk/>
            <pc:sldMk cId="3076191820" sldId="421"/>
            <ac:picMk id="6" creationId="{B68D7C1B-698E-A3BE-CD5E-0E4C7C3E6010}"/>
          </ac:picMkLst>
        </pc:picChg>
      </pc:sldChg>
      <pc:sldChg chg="delSp modSp mod">
        <pc:chgData name="Batool, Nazre" userId="bb8bcf30-75a1-410b-8398-e76265c4dbbb" providerId="ADAL" clId="{75ED9165-1B73-46CB-9F5C-9C6535A016ED}" dt="2024-10-16T21:39:30.927" v="1644" actId="1076"/>
        <pc:sldMkLst>
          <pc:docMk/>
          <pc:sldMk cId="1765157846" sldId="422"/>
        </pc:sldMkLst>
        <pc:spChg chg="mod">
          <ac:chgData name="Batool, Nazre" userId="bb8bcf30-75a1-410b-8398-e76265c4dbbb" providerId="ADAL" clId="{75ED9165-1B73-46CB-9F5C-9C6535A016ED}" dt="2024-10-16T21:38:56.484" v="1639" actId="20577"/>
          <ac:spMkLst>
            <pc:docMk/>
            <pc:sldMk cId="1765157846" sldId="422"/>
            <ac:spMk id="3" creationId="{94D0EB80-0155-FE70-7181-FA6803A4FECA}"/>
          </ac:spMkLst>
        </pc:spChg>
        <pc:grpChg chg="mod">
          <ac:chgData name="Batool, Nazre" userId="bb8bcf30-75a1-410b-8398-e76265c4dbbb" providerId="ADAL" clId="{75ED9165-1B73-46CB-9F5C-9C6535A016ED}" dt="2024-10-16T21:39:15.292" v="1643" actId="14100"/>
          <ac:grpSpMkLst>
            <pc:docMk/>
            <pc:sldMk cId="1765157846" sldId="422"/>
            <ac:grpSpMk id="2" creationId="{F094E594-A315-9BB7-5B96-8B72FC39CE19}"/>
          </ac:grpSpMkLst>
        </pc:grpChg>
        <pc:picChg chg="mod">
          <ac:chgData name="Batool, Nazre" userId="bb8bcf30-75a1-410b-8398-e76265c4dbbb" providerId="ADAL" clId="{75ED9165-1B73-46CB-9F5C-9C6535A016ED}" dt="2024-10-16T21:39:30.927" v="1644" actId="1076"/>
          <ac:picMkLst>
            <pc:docMk/>
            <pc:sldMk cId="1765157846" sldId="422"/>
            <ac:picMk id="7" creationId="{3E03CAFD-4719-5D9E-8962-231B80F08EDB}"/>
          </ac:picMkLst>
        </pc:picChg>
        <pc:picChg chg="del">
          <ac:chgData name="Batool, Nazre" userId="bb8bcf30-75a1-410b-8398-e76265c4dbbb" providerId="ADAL" clId="{75ED9165-1B73-46CB-9F5C-9C6535A016ED}" dt="2024-10-16T21:35:57.585" v="1577" actId="478"/>
          <ac:picMkLst>
            <pc:docMk/>
            <pc:sldMk cId="1765157846" sldId="422"/>
            <ac:picMk id="8" creationId="{A600489C-48A3-144C-9F4B-3D46A04EA8A2}"/>
          </ac:picMkLst>
        </pc:picChg>
        <pc:picChg chg="del">
          <ac:chgData name="Batool, Nazre" userId="bb8bcf30-75a1-410b-8398-e76265c4dbbb" providerId="ADAL" clId="{75ED9165-1B73-46CB-9F5C-9C6535A016ED}" dt="2024-10-16T21:35:53.941" v="1576" actId="478"/>
          <ac:picMkLst>
            <pc:docMk/>
            <pc:sldMk cId="1765157846" sldId="422"/>
            <ac:picMk id="9" creationId="{EBE86A52-4FFD-9B82-42F8-317BBFA89D49}"/>
          </ac:picMkLst>
        </pc:picChg>
        <pc:picChg chg="mod">
          <ac:chgData name="Batool, Nazre" userId="bb8bcf30-75a1-410b-8398-e76265c4dbbb" providerId="ADAL" clId="{75ED9165-1B73-46CB-9F5C-9C6535A016ED}" dt="2024-10-16T21:38:15.932" v="1629" actId="1076"/>
          <ac:picMkLst>
            <pc:docMk/>
            <pc:sldMk cId="1765157846" sldId="422"/>
            <ac:picMk id="10" creationId="{4531490B-6C6A-3871-D389-7AF9F78629C8}"/>
          </ac:picMkLst>
        </pc:picChg>
      </pc:sldChg>
      <pc:sldChg chg="modSp mod">
        <pc:chgData name="Batool, Nazre" userId="bb8bcf30-75a1-410b-8398-e76265c4dbbb" providerId="ADAL" clId="{75ED9165-1B73-46CB-9F5C-9C6535A016ED}" dt="2024-10-16T21:46:25.883" v="1794" actId="13926"/>
        <pc:sldMkLst>
          <pc:docMk/>
          <pc:sldMk cId="3885127018" sldId="423"/>
        </pc:sldMkLst>
        <pc:spChg chg="mod">
          <ac:chgData name="Batool, Nazre" userId="bb8bcf30-75a1-410b-8398-e76265c4dbbb" providerId="ADAL" clId="{75ED9165-1B73-46CB-9F5C-9C6535A016ED}" dt="2024-10-16T21:46:25.883" v="1794" actId="13926"/>
          <ac:spMkLst>
            <pc:docMk/>
            <pc:sldMk cId="3885127018" sldId="423"/>
            <ac:spMk id="3" creationId="{94D0EB80-0155-FE70-7181-FA6803A4FECA}"/>
          </ac:spMkLst>
        </pc:spChg>
      </pc:sldChg>
      <pc:sldChg chg="add del">
        <pc:chgData name="Batool, Nazre" userId="bb8bcf30-75a1-410b-8398-e76265c4dbbb" providerId="ADAL" clId="{75ED9165-1B73-46CB-9F5C-9C6535A016ED}" dt="2024-10-16T20:27:53.013" v="109" actId="47"/>
        <pc:sldMkLst>
          <pc:docMk/>
          <pc:sldMk cId="550205062" sldId="424"/>
        </pc:sldMkLst>
      </pc:sldChg>
      <pc:sldChg chg="addSp modSp add mod">
        <pc:chgData name="Batool, Nazre" userId="bb8bcf30-75a1-410b-8398-e76265c4dbbb" providerId="ADAL" clId="{75ED9165-1B73-46CB-9F5C-9C6535A016ED}" dt="2024-10-16T21:21:50.354" v="1200" actId="1076"/>
        <pc:sldMkLst>
          <pc:docMk/>
          <pc:sldMk cId="1407913100" sldId="424"/>
        </pc:sldMkLst>
        <pc:spChg chg="mod">
          <ac:chgData name="Batool, Nazre" userId="bb8bcf30-75a1-410b-8398-e76265c4dbbb" providerId="ADAL" clId="{75ED9165-1B73-46CB-9F5C-9C6535A016ED}" dt="2024-10-16T21:20:33.058" v="1184" actId="6549"/>
          <ac:spMkLst>
            <pc:docMk/>
            <pc:sldMk cId="1407913100" sldId="424"/>
            <ac:spMk id="3" creationId="{94D0EB80-0155-FE70-7181-FA6803A4FECA}"/>
          </ac:spMkLst>
        </pc:spChg>
        <pc:grpChg chg="add mod">
          <ac:chgData name="Batool, Nazre" userId="bb8bcf30-75a1-410b-8398-e76265c4dbbb" providerId="ADAL" clId="{75ED9165-1B73-46CB-9F5C-9C6535A016ED}" dt="2024-10-16T21:21:50.354" v="1200" actId="1076"/>
          <ac:grpSpMkLst>
            <pc:docMk/>
            <pc:sldMk cId="1407913100" sldId="424"/>
            <ac:grpSpMk id="2" creationId="{BA77F7B4-9D37-3350-9552-0153A00FAB30}"/>
          </ac:grpSpMkLst>
        </pc:grpChg>
        <pc:picChg chg="mod">
          <ac:chgData name="Batool, Nazre" userId="bb8bcf30-75a1-410b-8398-e76265c4dbbb" providerId="ADAL" clId="{75ED9165-1B73-46CB-9F5C-9C6535A016ED}" dt="2024-10-16T21:21:01.628" v="1189" actId="164"/>
          <ac:picMkLst>
            <pc:docMk/>
            <pc:sldMk cId="1407913100" sldId="424"/>
            <ac:picMk id="5" creationId="{9DB9A8B1-7DC1-789C-C3C9-9FC7F58A991A}"/>
          </ac:picMkLst>
        </pc:picChg>
        <pc:picChg chg="mod">
          <ac:chgData name="Batool, Nazre" userId="bb8bcf30-75a1-410b-8398-e76265c4dbbb" providerId="ADAL" clId="{75ED9165-1B73-46CB-9F5C-9C6535A016ED}" dt="2024-10-16T21:21:01.628" v="1189" actId="164"/>
          <ac:picMkLst>
            <pc:docMk/>
            <pc:sldMk cId="1407913100" sldId="424"/>
            <ac:picMk id="6" creationId="{A56100D0-F3B6-5096-A2A1-62DAF3C8F434}"/>
          </ac:picMkLst>
        </pc:picChg>
        <pc:picChg chg="mod">
          <ac:chgData name="Batool, Nazre" userId="bb8bcf30-75a1-410b-8398-e76265c4dbbb" providerId="ADAL" clId="{75ED9165-1B73-46CB-9F5C-9C6535A016ED}" dt="2024-10-16T21:21:41.638" v="1199" actId="1076"/>
          <ac:picMkLst>
            <pc:docMk/>
            <pc:sldMk cId="1407913100" sldId="424"/>
            <ac:picMk id="7" creationId="{BC77C198-E262-A50E-9BE9-229B0775D2CE}"/>
          </ac:picMkLst>
        </pc:picChg>
      </pc:sldChg>
      <pc:sldChg chg="delSp modSp add mod">
        <pc:chgData name="Batool, Nazre" userId="bb8bcf30-75a1-410b-8398-e76265c4dbbb" providerId="ADAL" clId="{75ED9165-1B73-46CB-9F5C-9C6535A016ED}" dt="2024-10-16T21:34:53.478" v="1574" actId="1076"/>
        <pc:sldMkLst>
          <pc:docMk/>
          <pc:sldMk cId="1051901138" sldId="425"/>
        </pc:sldMkLst>
        <pc:spChg chg="mod">
          <ac:chgData name="Batool, Nazre" userId="bb8bcf30-75a1-410b-8398-e76265c4dbbb" providerId="ADAL" clId="{75ED9165-1B73-46CB-9F5C-9C6535A016ED}" dt="2024-10-16T21:34:40.298" v="1571" actId="6549"/>
          <ac:spMkLst>
            <pc:docMk/>
            <pc:sldMk cId="1051901138" sldId="425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34:53.478" v="1574" actId="1076"/>
          <ac:picMkLst>
            <pc:docMk/>
            <pc:sldMk cId="1051901138" sldId="425"/>
            <ac:picMk id="5" creationId="{947C9CB7-FBE9-51E2-C4A8-24B2211173A4}"/>
          </ac:picMkLst>
        </pc:picChg>
        <pc:picChg chg="del">
          <ac:chgData name="Batool, Nazre" userId="bb8bcf30-75a1-410b-8398-e76265c4dbbb" providerId="ADAL" clId="{75ED9165-1B73-46CB-9F5C-9C6535A016ED}" dt="2024-10-16T21:34:28.752" v="1568" actId="478"/>
          <ac:picMkLst>
            <pc:docMk/>
            <pc:sldMk cId="1051901138" sldId="425"/>
            <ac:picMk id="7" creationId="{A724C7CD-5FF4-D2B2-77D3-1E17E1E92816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1:45:17.755" v="1737" actId="22"/>
        <pc:sldMkLst>
          <pc:docMk/>
          <pc:sldMk cId="2867108363" sldId="426"/>
        </pc:sldMkLst>
        <pc:spChg chg="mod">
          <ac:chgData name="Batool, Nazre" userId="bb8bcf30-75a1-410b-8398-e76265c4dbbb" providerId="ADAL" clId="{75ED9165-1B73-46CB-9F5C-9C6535A016ED}" dt="2024-10-16T21:41:03.775" v="1660" actId="13926"/>
          <ac:spMkLst>
            <pc:docMk/>
            <pc:sldMk cId="2867108363" sldId="426"/>
            <ac:spMk id="3" creationId="{94D0EB80-0155-FE70-7181-FA6803A4FECA}"/>
          </ac:spMkLst>
        </pc:spChg>
        <pc:spChg chg="add del">
          <ac:chgData name="Batool, Nazre" userId="bb8bcf30-75a1-410b-8398-e76265c4dbbb" providerId="ADAL" clId="{75ED9165-1B73-46CB-9F5C-9C6535A016ED}" dt="2024-10-16T21:45:17.755" v="1737" actId="22"/>
          <ac:spMkLst>
            <pc:docMk/>
            <pc:sldMk cId="2867108363" sldId="426"/>
            <ac:spMk id="12" creationId="{0870E420-1D70-7561-BA2D-46852B83B9E1}"/>
          </ac:spMkLst>
        </pc:spChg>
        <pc:grpChg chg="del">
          <ac:chgData name="Batool, Nazre" userId="bb8bcf30-75a1-410b-8398-e76265c4dbbb" providerId="ADAL" clId="{75ED9165-1B73-46CB-9F5C-9C6535A016ED}" dt="2024-10-16T21:40:09.647" v="1647" actId="478"/>
          <ac:grpSpMkLst>
            <pc:docMk/>
            <pc:sldMk cId="2867108363" sldId="426"/>
            <ac:grpSpMk id="2" creationId="{F094E594-A315-9BB7-5B96-8B72FC39CE19}"/>
          </ac:grpSpMkLst>
        </pc:grpChg>
        <pc:picChg chg="del">
          <ac:chgData name="Batool, Nazre" userId="bb8bcf30-75a1-410b-8398-e76265c4dbbb" providerId="ADAL" clId="{75ED9165-1B73-46CB-9F5C-9C6535A016ED}" dt="2024-10-16T21:40:14.592" v="1648" actId="478"/>
          <ac:picMkLst>
            <pc:docMk/>
            <pc:sldMk cId="2867108363" sldId="426"/>
            <ac:picMk id="7" creationId="{3E03CAFD-4719-5D9E-8962-231B80F08EDB}"/>
          </ac:picMkLst>
        </pc:picChg>
        <pc:picChg chg="mod">
          <ac:chgData name="Batool, Nazre" userId="bb8bcf30-75a1-410b-8398-e76265c4dbbb" providerId="ADAL" clId="{75ED9165-1B73-46CB-9F5C-9C6535A016ED}" dt="2024-10-16T21:40:59.395" v="1659" actId="1076"/>
          <ac:picMkLst>
            <pc:docMk/>
            <pc:sldMk cId="2867108363" sldId="426"/>
            <ac:picMk id="8" creationId="{A600489C-48A3-144C-9F4B-3D46A04EA8A2}"/>
          </ac:picMkLst>
        </pc:picChg>
        <pc:picChg chg="mod">
          <ac:chgData name="Batool, Nazre" userId="bb8bcf30-75a1-410b-8398-e76265c4dbbb" providerId="ADAL" clId="{75ED9165-1B73-46CB-9F5C-9C6535A016ED}" dt="2024-10-16T21:40:55.986" v="1658" actId="1076"/>
          <ac:picMkLst>
            <pc:docMk/>
            <pc:sldMk cId="2867108363" sldId="426"/>
            <ac:picMk id="9" creationId="{EBE86A52-4FFD-9B82-42F8-317BBFA89D49}"/>
          </ac:picMkLst>
        </pc:picChg>
        <pc:picChg chg="del">
          <ac:chgData name="Batool, Nazre" userId="bb8bcf30-75a1-410b-8398-e76265c4dbbb" providerId="ADAL" clId="{75ED9165-1B73-46CB-9F5C-9C6535A016ED}" dt="2024-10-16T21:40:16.957" v="1649" actId="478"/>
          <ac:picMkLst>
            <pc:docMk/>
            <pc:sldMk cId="2867108363" sldId="426"/>
            <ac:picMk id="10" creationId="{4531490B-6C6A-3871-D389-7AF9F78629C8}"/>
          </ac:picMkLst>
        </pc:picChg>
      </pc:sldChg>
      <pc:sldChg chg="modSp add mod">
        <pc:chgData name="Batool, Nazre" userId="bb8bcf30-75a1-410b-8398-e76265c4dbbb" providerId="ADAL" clId="{75ED9165-1B73-46CB-9F5C-9C6535A016ED}" dt="2024-10-16T21:46:03.764" v="1791" actId="1035"/>
        <pc:sldMkLst>
          <pc:docMk/>
          <pc:sldMk cId="1505660607" sldId="427"/>
        </pc:sldMkLst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" creationId="{9F21DFAB-33DA-B20C-C543-92FB193D5944}"/>
          </ac:spMkLst>
        </pc:spChg>
        <pc:spChg chg="mod">
          <ac:chgData name="Batool, Nazre" userId="bb8bcf30-75a1-410b-8398-e76265c4dbbb" providerId="ADAL" clId="{75ED9165-1B73-46CB-9F5C-9C6535A016ED}" dt="2024-10-16T21:45:50.597" v="1740" actId="6549"/>
          <ac:spMkLst>
            <pc:docMk/>
            <pc:sldMk cId="1505660607" sldId="427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8" creationId="{FC297558-F4CF-7107-2304-22025A96C8FB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9" creationId="{9C75832B-ED51-C341-14C3-D4425DDBE306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0" creationId="{2928843F-109F-6D6B-F8BB-A9E25CD207BB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1" creationId="{FA607183-CA6C-C5AC-770B-EF65165505C1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2" creationId="{C4B50B96-1982-E864-1111-0650F8FCE743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3" creationId="{9A652CD0-B3CA-3186-7028-99DD2FEA6320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4" creationId="{F75A1533-ABA8-EAF1-49E3-620862E4754A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5" creationId="{09F4CBA7-73BE-D401-A1AA-F3FC503A3AA4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6" creationId="{69CA5825-38CB-4BD0-12CA-89A2A0276F44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7" creationId="{9A78B471-417B-E358-38E8-26A3300E4B3D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8" creationId="{9FC7A588-3C92-6F12-F0C0-C44499C0696F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9" creationId="{A16D84B1-07BB-645E-4BE0-84497B1065A8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0" creationId="{D687E897-4B80-04EC-9BE3-0C41900BB667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1" creationId="{49C6E150-3348-96EE-E1F4-FB106F152760}"/>
          </ac:spMkLst>
        </pc:spChg>
      </pc:sldChg>
      <pc:sldChg chg="modSp add mod">
        <pc:chgData name="Batool, Nazre" userId="bb8bcf30-75a1-410b-8398-e76265c4dbbb" providerId="ADAL" clId="{75ED9165-1B73-46CB-9F5C-9C6535A016ED}" dt="2024-10-16T22:35:42.718" v="2144" actId="1076"/>
        <pc:sldMkLst>
          <pc:docMk/>
          <pc:sldMk cId="3815914330" sldId="428"/>
        </pc:sldMkLst>
        <pc:spChg chg="mod">
          <ac:chgData name="Batool, Nazre" userId="bb8bcf30-75a1-410b-8398-e76265c4dbbb" providerId="ADAL" clId="{75ED9165-1B73-46CB-9F5C-9C6535A016ED}" dt="2024-10-16T22:35:42.718" v="2144" actId="1076"/>
          <ac:spMkLst>
            <pc:docMk/>
            <pc:sldMk cId="3815914330" sldId="428"/>
            <ac:spMk id="21" creationId="{49C6E150-3348-96EE-E1F4-FB106F152760}"/>
          </ac:spMkLst>
        </pc:spChg>
      </pc:sldChg>
      <pc:sldChg chg="addSp delSp modSp add mod">
        <pc:chgData name="Batool, Nazre" userId="bb8bcf30-75a1-410b-8398-e76265c4dbbb" providerId="ADAL" clId="{75ED9165-1B73-46CB-9F5C-9C6535A016ED}" dt="2024-10-16T22:47:22.202" v="2336" actId="20577"/>
        <pc:sldMkLst>
          <pc:docMk/>
          <pc:sldMk cId="1611828936" sldId="429"/>
        </pc:sldMkLst>
        <pc:spChg chg="mod">
          <ac:chgData name="Batool, Nazre" userId="bb8bcf30-75a1-410b-8398-e76265c4dbbb" providerId="ADAL" clId="{75ED9165-1B73-46CB-9F5C-9C6535A016ED}" dt="2024-10-16T22:47:22.202" v="2336" actId="20577"/>
          <ac:spMkLst>
            <pc:docMk/>
            <pc:sldMk cId="1611828936" sldId="429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45:31.930" v="2277" actId="20577"/>
          <ac:spMkLst>
            <pc:docMk/>
            <pc:sldMk cId="1611828936" sldId="429"/>
            <ac:spMk id="4" creationId="{39ACD579-F9B2-9736-27BF-0C1D82F7FC0D}"/>
          </ac:spMkLst>
        </pc:spChg>
        <pc:picChg chg="del">
          <ac:chgData name="Batool, Nazre" userId="bb8bcf30-75a1-410b-8398-e76265c4dbbb" providerId="ADAL" clId="{75ED9165-1B73-46CB-9F5C-9C6535A016ED}" dt="2024-10-16T22:46:23.909" v="2290" actId="478"/>
          <ac:picMkLst>
            <pc:docMk/>
            <pc:sldMk cId="1611828936" sldId="429"/>
            <ac:picMk id="2" creationId="{B6A08FF1-C807-4657-615C-BD199605D46B}"/>
          </ac:picMkLst>
        </pc:picChg>
        <pc:picChg chg="add mod">
          <ac:chgData name="Batool, Nazre" userId="bb8bcf30-75a1-410b-8398-e76265c4dbbb" providerId="ADAL" clId="{75ED9165-1B73-46CB-9F5C-9C6535A016ED}" dt="2024-10-16T22:46:56.139" v="2297" actId="1076"/>
          <ac:picMkLst>
            <pc:docMk/>
            <pc:sldMk cId="1611828936" sldId="429"/>
            <ac:picMk id="5" creationId="{72DADADE-A03D-BA9A-716F-6E2662E52B15}"/>
          </ac:picMkLst>
        </pc:picChg>
      </pc:sldChg>
      <pc:sldChg chg="addSp delSp modSp add mod modAnim">
        <pc:chgData name="Batool, Nazre" userId="bb8bcf30-75a1-410b-8398-e76265c4dbbb" providerId="ADAL" clId="{75ED9165-1B73-46CB-9F5C-9C6535A016ED}" dt="2024-10-16T22:45:13.143" v="2259" actId="1076"/>
        <pc:sldMkLst>
          <pc:docMk/>
          <pc:sldMk cId="3569882187" sldId="430"/>
        </pc:sldMkLst>
        <pc:spChg chg="mod">
          <ac:chgData name="Batool, Nazre" userId="bb8bcf30-75a1-410b-8398-e76265c4dbbb" providerId="ADAL" clId="{75ED9165-1B73-46CB-9F5C-9C6535A016ED}" dt="2024-10-16T22:44:55.756" v="2253" actId="6549"/>
          <ac:spMkLst>
            <pc:docMk/>
            <pc:sldMk cId="3569882187" sldId="430"/>
            <ac:spMk id="3" creationId="{94D0EB80-0155-FE70-7181-FA6803A4FECA}"/>
          </ac:spMkLst>
        </pc:spChg>
        <pc:picChg chg="del">
          <ac:chgData name="Batool, Nazre" userId="bb8bcf30-75a1-410b-8398-e76265c4dbbb" providerId="ADAL" clId="{75ED9165-1B73-46CB-9F5C-9C6535A016ED}" dt="2024-10-16T22:44:58.618" v="2254" actId="478"/>
          <ac:picMkLst>
            <pc:docMk/>
            <pc:sldMk cId="3569882187" sldId="430"/>
            <ac:picMk id="2" creationId="{3448156C-3777-AA8F-1058-56AAB1F1DFC6}"/>
          </ac:picMkLst>
        </pc:picChg>
        <pc:picChg chg="del">
          <ac:chgData name="Batool, Nazre" userId="bb8bcf30-75a1-410b-8398-e76265c4dbbb" providerId="ADAL" clId="{75ED9165-1B73-46CB-9F5C-9C6535A016ED}" dt="2024-10-16T22:45:00.416" v="2255" actId="478"/>
          <ac:picMkLst>
            <pc:docMk/>
            <pc:sldMk cId="3569882187" sldId="430"/>
            <ac:picMk id="5" creationId="{0B42E567-6DA2-00B8-C6CA-6086AA2CAA41}"/>
          </ac:picMkLst>
        </pc:picChg>
        <pc:picChg chg="add mod">
          <ac:chgData name="Batool, Nazre" userId="bb8bcf30-75a1-410b-8398-e76265c4dbbb" providerId="ADAL" clId="{75ED9165-1B73-46CB-9F5C-9C6535A016ED}" dt="2024-10-16T22:45:13.143" v="2259" actId="1076"/>
          <ac:picMkLst>
            <pc:docMk/>
            <pc:sldMk cId="3569882187" sldId="430"/>
            <ac:picMk id="6" creationId="{67684C29-716F-8D48-2A29-DD429436AC3F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2:48:29.385" v="2388" actId="6549"/>
        <pc:sldMkLst>
          <pc:docMk/>
          <pc:sldMk cId="1938870891" sldId="431"/>
        </pc:sldMkLst>
        <pc:spChg chg="mod">
          <ac:chgData name="Batool, Nazre" userId="bb8bcf30-75a1-410b-8398-e76265c4dbbb" providerId="ADAL" clId="{75ED9165-1B73-46CB-9F5C-9C6535A016ED}" dt="2024-10-16T22:48:29.385" v="2388" actId="6549"/>
          <ac:spMkLst>
            <pc:docMk/>
            <pc:sldMk cId="1938870891" sldId="431"/>
            <ac:spMk id="3" creationId="{94D0EB80-0155-FE70-7181-FA6803A4FECA}"/>
          </ac:spMkLst>
        </pc:spChg>
        <pc:picChg chg="add mod">
          <ac:chgData name="Batool, Nazre" userId="bb8bcf30-75a1-410b-8398-e76265c4dbbb" providerId="ADAL" clId="{75ED9165-1B73-46CB-9F5C-9C6535A016ED}" dt="2024-10-16T22:48:14.977" v="2342" actId="1076"/>
          <ac:picMkLst>
            <pc:docMk/>
            <pc:sldMk cId="1938870891" sldId="431"/>
            <ac:picMk id="2" creationId="{E1E725C2-E1C8-93B8-C7ED-BF70EB459699}"/>
          </ac:picMkLst>
        </pc:picChg>
        <pc:picChg chg="del">
          <ac:chgData name="Batool, Nazre" userId="bb8bcf30-75a1-410b-8398-e76265c4dbbb" providerId="ADAL" clId="{75ED9165-1B73-46CB-9F5C-9C6535A016ED}" dt="2024-10-16T22:47:53.544" v="2338" actId="478"/>
          <ac:picMkLst>
            <pc:docMk/>
            <pc:sldMk cId="1938870891" sldId="431"/>
            <ac:picMk id="5" creationId="{72DADADE-A03D-BA9A-716F-6E2662E52B15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2:52:21.760" v="2432" actId="478"/>
        <pc:sldMkLst>
          <pc:docMk/>
          <pc:sldMk cId="678513877" sldId="432"/>
        </pc:sldMkLst>
        <pc:spChg chg="mod">
          <ac:chgData name="Batool, Nazre" userId="bb8bcf30-75a1-410b-8398-e76265c4dbbb" providerId="ADAL" clId="{75ED9165-1B73-46CB-9F5C-9C6535A016ED}" dt="2024-10-16T22:49:40.031" v="2414" actId="6549"/>
          <ac:spMkLst>
            <pc:docMk/>
            <pc:sldMk cId="678513877" sldId="432"/>
            <ac:spMk id="3" creationId="{94D0EB80-0155-FE70-7181-FA6803A4FECA}"/>
          </ac:spMkLst>
        </pc:spChg>
        <pc:spChg chg="del">
          <ac:chgData name="Batool, Nazre" userId="bb8bcf30-75a1-410b-8398-e76265c4dbbb" providerId="ADAL" clId="{75ED9165-1B73-46CB-9F5C-9C6535A016ED}" dt="2024-10-16T22:52:18.983" v="2431" actId="478"/>
          <ac:spMkLst>
            <pc:docMk/>
            <pc:sldMk cId="678513877" sldId="432"/>
            <ac:spMk id="5" creationId="{AECFC589-C9D5-3A0D-4426-2C1D301E0CF4}"/>
          </ac:spMkLst>
        </pc:spChg>
        <pc:spChg chg="del">
          <ac:chgData name="Batool, Nazre" userId="bb8bcf30-75a1-410b-8398-e76265c4dbbb" providerId="ADAL" clId="{75ED9165-1B73-46CB-9F5C-9C6535A016ED}" dt="2024-10-16T22:52:21.760" v="2432" actId="478"/>
          <ac:spMkLst>
            <pc:docMk/>
            <pc:sldMk cId="678513877" sldId="432"/>
            <ac:spMk id="10" creationId="{79A35F99-6155-FA45-AB30-B7A72EED6D83}"/>
          </ac:spMkLst>
        </pc:spChg>
        <pc:spChg chg="del">
          <ac:chgData name="Batool, Nazre" userId="bb8bcf30-75a1-410b-8398-e76265c4dbbb" providerId="ADAL" clId="{75ED9165-1B73-46CB-9F5C-9C6535A016ED}" dt="2024-10-16T22:52:18.983" v="2431" actId="478"/>
          <ac:spMkLst>
            <pc:docMk/>
            <pc:sldMk cId="678513877" sldId="432"/>
            <ac:spMk id="13" creationId="{3727645A-FD9C-C428-577C-8C4E0C02AAB9}"/>
          </ac:spMkLst>
        </pc:spChg>
        <pc:picChg chg="del">
          <ac:chgData name="Batool, Nazre" userId="bb8bcf30-75a1-410b-8398-e76265c4dbbb" providerId="ADAL" clId="{75ED9165-1B73-46CB-9F5C-9C6535A016ED}" dt="2024-10-16T22:51:04.329" v="2418" actId="478"/>
          <ac:picMkLst>
            <pc:docMk/>
            <pc:sldMk cId="678513877" sldId="432"/>
            <ac:picMk id="2" creationId="{6F8066F8-39E1-D94E-D86B-11737C2F8AC4}"/>
          </ac:picMkLst>
        </pc:picChg>
        <pc:picChg chg="add mod">
          <ac:chgData name="Batool, Nazre" userId="bb8bcf30-75a1-410b-8398-e76265c4dbbb" providerId="ADAL" clId="{75ED9165-1B73-46CB-9F5C-9C6535A016ED}" dt="2024-10-16T22:51:46.842" v="2425" actId="1076"/>
          <ac:picMkLst>
            <pc:docMk/>
            <pc:sldMk cId="678513877" sldId="432"/>
            <ac:picMk id="7" creationId="{0277FD1B-94A8-D568-2CDE-AA2F27F8000C}"/>
          </ac:picMkLst>
        </pc:picChg>
        <pc:picChg chg="mod">
          <ac:chgData name="Batool, Nazre" userId="bb8bcf30-75a1-410b-8398-e76265c4dbbb" providerId="ADAL" clId="{75ED9165-1B73-46CB-9F5C-9C6535A016ED}" dt="2024-10-16T22:52:02.196" v="2429" actId="1076"/>
          <ac:picMkLst>
            <pc:docMk/>
            <pc:sldMk cId="678513877" sldId="432"/>
            <ac:picMk id="9" creationId="{B2A37389-EC9E-729B-4436-4FB170FBE819}"/>
          </ac:picMkLst>
        </pc:picChg>
        <pc:picChg chg="add mod">
          <ac:chgData name="Batool, Nazre" userId="bb8bcf30-75a1-410b-8398-e76265c4dbbb" providerId="ADAL" clId="{75ED9165-1B73-46CB-9F5C-9C6535A016ED}" dt="2024-10-16T22:51:57.813" v="2428" actId="1076"/>
          <ac:picMkLst>
            <pc:docMk/>
            <pc:sldMk cId="678513877" sldId="432"/>
            <ac:picMk id="11" creationId="{4BFCF63F-D3BE-DDA2-6143-BD812D3A060B}"/>
          </ac:picMkLst>
        </pc:picChg>
        <pc:picChg chg="del">
          <ac:chgData name="Batool, Nazre" userId="bb8bcf30-75a1-410b-8398-e76265c4dbbb" providerId="ADAL" clId="{75ED9165-1B73-46CB-9F5C-9C6535A016ED}" dt="2024-10-16T22:52:09.513" v="2430" actId="478"/>
          <ac:picMkLst>
            <pc:docMk/>
            <pc:sldMk cId="678513877" sldId="432"/>
            <ac:picMk id="12" creationId="{0BD3CBAA-E49C-2F48-6783-8A04FED0FEA4}"/>
          </ac:picMkLst>
        </pc:picChg>
      </pc:sldChg>
      <pc:sldChg chg="addSp modSp add mod">
        <pc:chgData name="Batool, Nazre" userId="bb8bcf30-75a1-410b-8398-e76265c4dbbb" providerId="ADAL" clId="{75ED9165-1B73-46CB-9F5C-9C6535A016ED}" dt="2024-10-16T22:56:50.069" v="2618" actId="6549"/>
        <pc:sldMkLst>
          <pc:docMk/>
          <pc:sldMk cId="1393242584" sldId="433"/>
        </pc:sldMkLst>
        <pc:spChg chg="mod">
          <ac:chgData name="Batool, Nazre" userId="bb8bcf30-75a1-410b-8398-e76265c4dbbb" providerId="ADAL" clId="{75ED9165-1B73-46CB-9F5C-9C6535A016ED}" dt="2024-10-16T22:56:33.720" v="2605" actId="14"/>
          <ac:spMkLst>
            <pc:docMk/>
            <pc:sldMk cId="1393242584" sldId="433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56:50.069" v="2618" actId="6549"/>
          <ac:spMkLst>
            <pc:docMk/>
            <pc:sldMk cId="1393242584" sldId="433"/>
            <ac:spMk id="4" creationId="{39ACD579-F9B2-9736-27BF-0C1D82F7FC0D}"/>
          </ac:spMkLst>
        </pc:spChg>
        <pc:picChg chg="add mod">
          <ac:chgData name="Batool, Nazre" userId="bb8bcf30-75a1-410b-8398-e76265c4dbbb" providerId="ADAL" clId="{75ED9165-1B73-46CB-9F5C-9C6535A016ED}" dt="2024-10-16T22:54:44.443" v="2460" actId="14100"/>
          <ac:picMkLst>
            <pc:docMk/>
            <pc:sldMk cId="1393242584" sldId="433"/>
            <ac:picMk id="2" creationId="{8455B918-F917-123E-3692-0B329352B898}"/>
          </ac:picMkLst>
        </pc:picChg>
        <pc:picChg chg="add mod">
          <ac:chgData name="Batool, Nazre" userId="bb8bcf30-75a1-410b-8398-e76265c4dbbb" providerId="ADAL" clId="{75ED9165-1B73-46CB-9F5C-9C6535A016ED}" dt="2024-10-16T22:55:39.689" v="2512" actId="1036"/>
          <ac:picMkLst>
            <pc:docMk/>
            <pc:sldMk cId="1393242584" sldId="433"/>
            <ac:picMk id="5" creationId="{13CCE315-79F8-D34F-02C0-3CE9294E1CB7}"/>
          </ac:picMkLst>
        </pc:picChg>
      </pc:sldChg>
      <pc:sldChg chg="delSp modSp add mod">
        <pc:chgData name="Batool, Nazre" userId="bb8bcf30-75a1-410b-8398-e76265c4dbbb" providerId="ADAL" clId="{75ED9165-1B73-46CB-9F5C-9C6535A016ED}" dt="2024-10-16T22:57:41.718" v="2650" actId="478"/>
        <pc:sldMkLst>
          <pc:docMk/>
          <pc:sldMk cId="3798598993" sldId="434"/>
        </pc:sldMkLst>
        <pc:spChg chg="mod">
          <ac:chgData name="Batool, Nazre" userId="bb8bcf30-75a1-410b-8398-e76265c4dbbb" providerId="ADAL" clId="{75ED9165-1B73-46CB-9F5C-9C6535A016ED}" dt="2024-10-16T22:57:38.063" v="2648" actId="6549"/>
          <ac:spMkLst>
            <pc:docMk/>
            <pc:sldMk cId="3798598993" sldId="434"/>
            <ac:spMk id="3" creationId="{94D0EB80-0155-FE70-7181-FA6803A4FECA}"/>
          </ac:spMkLst>
        </pc:spChg>
        <pc:picChg chg="del">
          <ac:chgData name="Batool, Nazre" userId="bb8bcf30-75a1-410b-8398-e76265c4dbbb" providerId="ADAL" clId="{75ED9165-1B73-46CB-9F5C-9C6535A016ED}" dt="2024-10-16T22:57:41.718" v="2650" actId="478"/>
          <ac:picMkLst>
            <pc:docMk/>
            <pc:sldMk cId="3798598993" sldId="434"/>
            <ac:picMk id="2" creationId="{8455B918-F917-123E-3692-0B329352B898}"/>
          </ac:picMkLst>
        </pc:picChg>
        <pc:picChg chg="del">
          <ac:chgData name="Batool, Nazre" userId="bb8bcf30-75a1-410b-8398-e76265c4dbbb" providerId="ADAL" clId="{75ED9165-1B73-46CB-9F5C-9C6535A016ED}" dt="2024-10-16T22:57:40.013" v="2649" actId="478"/>
          <ac:picMkLst>
            <pc:docMk/>
            <pc:sldMk cId="3798598993" sldId="434"/>
            <ac:picMk id="5" creationId="{13CCE315-79F8-D34F-02C0-3CE9294E1CB7}"/>
          </ac:picMkLst>
        </pc:picChg>
      </pc:sldChg>
    </pc:docChg>
  </pc:docChgLst>
  <pc:docChgLst>
    <pc:chgData name="Batool, Nazre" userId="bb8bcf30-75a1-410b-8398-e76265c4dbbb" providerId="ADAL" clId="{D9EDFE7F-BC3D-41E1-824D-5D4614CA402A}"/>
    <pc:docChg chg="undo custSel addSld delSld modSld sldOrd">
      <pc:chgData name="Batool, Nazre" userId="bb8bcf30-75a1-410b-8398-e76265c4dbbb" providerId="ADAL" clId="{D9EDFE7F-BC3D-41E1-824D-5D4614CA402A}" dt="2024-10-23T23:16:15.977" v="5254" actId="1076"/>
      <pc:docMkLst>
        <pc:docMk/>
      </pc:docMkLst>
      <pc:sldChg chg="delSp mod">
        <pc:chgData name="Batool, Nazre" userId="bb8bcf30-75a1-410b-8398-e76265c4dbbb" providerId="ADAL" clId="{D9EDFE7F-BC3D-41E1-824D-5D4614CA402A}" dt="2024-10-23T21:36:19.915" v="4217" actId="478"/>
        <pc:sldMkLst>
          <pc:docMk/>
          <pc:sldMk cId="1843422414" sldId="256"/>
        </pc:sldMkLst>
        <pc:inkChg chg="del">
          <ac:chgData name="Batool, Nazre" userId="bb8bcf30-75a1-410b-8398-e76265c4dbbb" providerId="ADAL" clId="{D9EDFE7F-BC3D-41E1-824D-5D4614CA402A}" dt="2024-10-23T21:36:19.915" v="4217" actId="478"/>
          <ac:inkMkLst>
            <pc:docMk/>
            <pc:sldMk cId="1843422414" sldId="256"/>
            <ac:inkMk id="3" creationId="{8FBB4626-3236-2631-AAF7-2838CB30AB1A}"/>
          </ac:inkMkLst>
        </pc:inkChg>
      </pc:sldChg>
      <pc:sldChg chg="modSp mod">
        <pc:chgData name="Batool, Nazre" userId="bb8bcf30-75a1-410b-8398-e76265c4dbbb" providerId="ADAL" clId="{D9EDFE7F-BC3D-41E1-824D-5D4614CA402A}" dt="2024-10-22T20:32:51.502" v="3538" actId="20577"/>
        <pc:sldMkLst>
          <pc:docMk/>
          <pc:sldMk cId="2600618833" sldId="397"/>
        </pc:sldMkLst>
        <pc:spChg chg="mod">
          <ac:chgData name="Batool, Nazre" userId="bb8bcf30-75a1-410b-8398-e76265c4dbbb" providerId="ADAL" clId="{D9EDFE7F-BC3D-41E1-824D-5D4614CA402A}" dt="2024-10-22T20:32:51.502" v="3538" actId="20577"/>
          <ac:spMkLst>
            <pc:docMk/>
            <pc:sldMk cId="2600618833" sldId="397"/>
            <ac:spMk id="3" creationId="{63BDF63B-5E38-F80D-2BB6-9C7C1F81002E}"/>
          </ac:spMkLst>
        </pc:spChg>
        <pc:spChg chg="mod">
          <ac:chgData name="Batool, Nazre" userId="bb8bcf30-75a1-410b-8398-e76265c4dbbb" providerId="ADAL" clId="{D9EDFE7F-BC3D-41E1-824D-5D4614CA402A}" dt="2024-10-21T19:35:29.907" v="910" actId="6549"/>
          <ac:spMkLst>
            <pc:docMk/>
            <pc:sldMk cId="2600618833" sldId="397"/>
            <ac:spMk id="4" creationId="{39ACD579-F9B2-9736-27BF-0C1D82F7FC0D}"/>
          </ac:spMkLst>
        </pc:spChg>
      </pc:sldChg>
      <pc:sldChg chg="addSp delSp modSp mod">
        <pc:chgData name="Batool, Nazre" userId="bb8bcf30-75a1-410b-8398-e76265c4dbbb" providerId="ADAL" clId="{D9EDFE7F-BC3D-41E1-824D-5D4614CA402A}" dt="2024-10-21T20:47:39.730" v="1325" actId="6549"/>
        <pc:sldMkLst>
          <pc:docMk/>
          <pc:sldMk cId="1070112020" sldId="412"/>
        </pc:sldMkLst>
        <pc:spChg chg="mod">
          <ac:chgData name="Batool, Nazre" userId="bb8bcf30-75a1-410b-8398-e76265c4dbbb" providerId="ADAL" clId="{D9EDFE7F-BC3D-41E1-824D-5D4614CA402A}" dt="2024-10-21T20:47:39.730" v="1325" actId="6549"/>
          <ac:spMkLst>
            <pc:docMk/>
            <pc:sldMk cId="1070112020" sldId="412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1T19:38:09.649" v="978" actId="6549"/>
          <ac:spMkLst>
            <pc:docMk/>
            <pc:sldMk cId="1070112020" sldId="412"/>
            <ac:spMk id="4" creationId="{39ACD579-F9B2-9736-27BF-0C1D82F7FC0D}"/>
          </ac:spMkLst>
        </pc:spChg>
        <pc:spChg chg="add mod">
          <ac:chgData name="Batool, Nazre" userId="bb8bcf30-75a1-410b-8398-e76265c4dbbb" providerId="ADAL" clId="{D9EDFE7F-BC3D-41E1-824D-5D4614CA402A}" dt="2024-10-21T20:43:27.535" v="1133" actId="6549"/>
          <ac:spMkLst>
            <pc:docMk/>
            <pc:sldMk cId="1070112020" sldId="412"/>
            <ac:spMk id="8" creationId="{AA0011FC-B820-B0B7-01B0-BBB9D4530703}"/>
          </ac:spMkLst>
        </pc:spChg>
        <pc:spChg chg="del topLvl">
          <ac:chgData name="Batool, Nazre" userId="bb8bcf30-75a1-410b-8398-e76265c4dbbb" providerId="ADAL" clId="{D9EDFE7F-BC3D-41E1-824D-5D4614CA402A}" dt="2024-10-21T20:42:15.864" v="1054" actId="478"/>
          <ac:spMkLst>
            <pc:docMk/>
            <pc:sldMk cId="1070112020" sldId="412"/>
            <ac:spMk id="42" creationId="{26D30624-B089-2722-FA9A-E802D09CB63D}"/>
          </ac:spMkLst>
        </pc:spChg>
        <pc:spChg chg="del topLvl">
          <ac:chgData name="Batool, Nazre" userId="bb8bcf30-75a1-410b-8398-e76265c4dbbb" providerId="ADAL" clId="{D9EDFE7F-BC3D-41E1-824D-5D4614CA402A}" dt="2024-10-21T20:42:18.689" v="1055" actId="478"/>
          <ac:spMkLst>
            <pc:docMk/>
            <pc:sldMk cId="1070112020" sldId="412"/>
            <ac:spMk id="43" creationId="{7859B986-C651-A1E6-AAB8-4376BA5EFE75}"/>
          </ac:spMkLst>
        </pc:spChg>
        <pc:grpChg chg="del">
          <ac:chgData name="Batool, Nazre" userId="bb8bcf30-75a1-410b-8398-e76265c4dbbb" providerId="ADAL" clId="{D9EDFE7F-BC3D-41E1-824D-5D4614CA402A}" dt="2024-10-21T20:42:15.864" v="1054" actId="478"/>
          <ac:grpSpMkLst>
            <pc:docMk/>
            <pc:sldMk cId="1070112020" sldId="412"/>
            <ac:grpSpMk id="41" creationId="{5BBF6063-19E5-ECB1-FA72-5BB7E183B4D6}"/>
          </ac:grpSpMkLst>
        </pc:grpChg>
        <pc:picChg chg="del">
          <ac:chgData name="Batool, Nazre" userId="bb8bcf30-75a1-410b-8398-e76265c4dbbb" providerId="ADAL" clId="{D9EDFE7F-BC3D-41E1-824D-5D4614CA402A}" dt="2024-10-21T20:06:25.239" v="1043" actId="478"/>
          <ac:picMkLst>
            <pc:docMk/>
            <pc:sldMk cId="1070112020" sldId="412"/>
            <ac:picMk id="2" creationId="{94428AE9-792F-C34B-D93A-959537AE970B}"/>
          </ac:picMkLst>
        </pc:picChg>
        <pc:picChg chg="add mod">
          <ac:chgData name="Batool, Nazre" userId="bb8bcf30-75a1-410b-8398-e76265c4dbbb" providerId="ADAL" clId="{D9EDFE7F-BC3D-41E1-824D-5D4614CA402A}" dt="2024-10-21T20:42:00.035" v="1052" actId="1076"/>
          <ac:picMkLst>
            <pc:docMk/>
            <pc:sldMk cId="1070112020" sldId="412"/>
            <ac:picMk id="1026" creationId="{D0E63E93-4C43-1A7E-6940-719DD7ECC8EE}"/>
          </ac:picMkLst>
        </pc:picChg>
        <pc:inkChg chg="del">
          <ac:chgData name="Batool, Nazre" userId="bb8bcf30-75a1-410b-8398-e76265c4dbbb" providerId="ADAL" clId="{D9EDFE7F-BC3D-41E1-824D-5D4614CA402A}" dt="2024-10-21T20:38:38.160" v="1046" actId="478"/>
          <ac:inkMkLst>
            <pc:docMk/>
            <pc:sldMk cId="1070112020" sldId="412"/>
            <ac:inkMk id="5" creationId="{56C6EAF0-8EBD-5807-EC55-218E89D1A847}"/>
          </ac:inkMkLst>
        </pc:inkChg>
        <pc:inkChg chg="del">
          <ac:chgData name="Batool, Nazre" userId="bb8bcf30-75a1-410b-8398-e76265c4dbbb" providerId="ADAL" clId="{D9EDFE7F-BC3D-41E1-824D-5D4614CA402A}" dt="2024-10-21T20:38:40.545" v="1047" actId="478"/>
          <ac:inkMkLst>
            <pc:docMk/>
            <pc:sldMk cId="1070112020" sldId="412"/>
            <ac:inkMk id="6" creationId="{FB0CD0DA-0DA7-08D0-E0D2-3ACF53E001F3}"/>
          </ac:inkMkLst>
        </pc:inkChg>
      </pc:sldChg>
      <pc:sldChg chg="addSp delSp modSp mod">
        <pc:chgData name="Batool, Nazre" userId="bb8bcf30-75a1-410b-8398-e76265c4dbbb" providerId="ADAL" clId="{D9EDFE7F-BC3D-41E1-824D-5D4614CA402A}" dt="2024-10-21T20:56:00.994" v="1470" actId="14100"/>
        <pc:sldMkLst>
          <pc:docMk/>
          <pc:sldMk cId="3189588845" sldId="417"/>
        </pc:sldMkLst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2" creationId="{9F21DFAB-33DA-B20C-C543-92FB193D5944}"/>
          </ac:spMkLst>
        </pc:spChg>
        <pc:spChg chg="mod">
          <ac:chgData name="Batool, Nazre" userId="bb8bcf30-75a1-410b-8398-e76265c4dbbb" providerId="ADAL" clId="{D9EDFE7F-BC3D-41E1-824D-5D4614CA402A}" dt="2024-10-21T20:56:00.994" v="1470" actId="14100"/>
          <ac:spMkLst>
            <pc:docMk/>
            <pc:sldMk cId="3189588845" sldId="417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1T20:47:52.595" v="1326"/>
          <ac:spMkLst>
            <pc:docMk/>
            <pc:sldMk cId="3189588845" sldId="417"/>
            <ac:spMk id="4" creationId="{39ACD579-F9B2-9736-27BF-0C1D82F7FC0D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8" creationId="{FC297558-F4CF-7107-2304-22025A96C8FB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9" creationId="{9C75832B-ED51-C341-14C3-D4425DDBE306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0" creationId="{2928843F-109F-6D6B-F8BB-A9E25CD207BB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1" creationId="{FA607183-CA6C-C5AC-770B-EF65165505C1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2" creationId="{C4B50B96-1982-E864-1111-0650F8FCE743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3" creationId="{9A652CD0-B3CA-3186-7028-99DD2FEA6320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4" creationId="{F75A1533-ABA8-EAF1-49E3-620862E4754A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5" creationId="{09F4CBA7-73BE-D401-A1AA-F3FC503A3AA4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6" creationId="{69CA5825-38CB-4BD0-12CA-89A2A0276F44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7" creationId="{9A78B471-417B-E358-38E8-26A3300E4B3D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8" creationId="{9FC7A588-3C92-6F12-F0C0-C44499C0696F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19" creationId="{A16D84B1-07BB-645E-4BE0-84497B1065A8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20" creationId="{D687E897-4B80-04EC-9BE3-0C41900BB667}"/>
          </ac:spMkLst>
        </pc:spChg>
        <pc:spChg chg="del">
          <ac:chgData name="Batool, Nazre" userId="bb8bcf30-75a1-410b-8398-e76265c4dbbb" providerId="ADAL" clId="{D9EDFE7F-BC3D-41E1-824D-5D4614CA402A}" dt="2024-10-21T20:49:12.135" v="1356" actId="478"/>
          <ac:spMkLst>
            <pc:docMk/>
            <pc:sldMk cId="3189588845" sldId="417"/>
            <ac:spMk id="21" creationId="{49C6E150-3348-96EE-E1F4-FB106F152760}"/>
          </ac:spMkLst>
        </pc:spChg>
        <pc:grpChg chg="del">
          <ac:chgData name="Batool, Nazre" userId="bb8bcf30-75a1-410b-8398-e76265c4dbbb" providerId="ADAL" clId="{D9EDFE7F-BC3D-41E1-824D-5D4614CA402A}" dt="2024-10-21T20:49:12.135" v="1356" actId="478"/>
          <ac:grpSpMkLst>
            <pc:docMk/>
            <pc:sldMk cId="3189588845" sldId="417"/>
            <ac:grpSpMk id="7" creationId="{7AD03C5E-2DC5-5F4D-D72D-4ABB0A48DB02}"/>
          </ac:grpSpMkLst>
        </pc:grpChg>
        <pc:grpChg chg="del">
          <ac:chgData name="Batool, Nazre" userId="bb8bcf30-75a1-410b-8398-e76265c4dbbb" providerId="ADAL" clId="{D9EDFE7F-BC3D-41E1-824D-5D4614CA402A}" dt="2024-10-21T20:49:12.135" v="1356" actId="478"/>
          <ac:grpSpMkLst>
            <pc:docMk/>
            <pc:sldMk cId="3189588845" sldId="417"/>
            <ac:grpSpMk id="24" creationId="{99506BC6-31F6-4EB1-8BD6-68D43F626309}"/>
          </ac:grpSpMkLst>
        </pc:grpChg>
        <pc:picChg chg="add del mod">
          <ac:chgData name="Batool, Nazre" userId="bb8bcf30-75a1-410b-8398-e76265c4dbbb" providerId="ADAL" clId="{D9EDFE7F-BC3D-41E1-824D-5D4614CA402A}" dt="2024-10-21T20:52:44.615" v="1420" actId="478"/>
          <ac:picMkLst>
            <pc:docMk/>
            <pc:sldMk cId="3189588845" sldId="417"/>
            <ac:picMk id="25" creationId="{CF3B2F80-B288-F17E-EAC6-56A11C91A7E5}"/>
          </ac:picMkLst>
        </pc:picChg>
        <pc:picChg chg="add mod">
          <ac:chgData name="Batool, Nazre" userId="bb8bcf30-75a1-410b-8398-e76265c4dbbb" providerId="ADAL" clId="{D9EDFE7F-BC3D-41E1-824D-5D4614CA402A}" dt="2024-10-21T20:55:56.363" v="1469" actId="1076"/>
          <ac:picMkLst>
            <pc:docMk/>
            <pc:sldMk cId="3189588845" sldId="417"/>
            <ac:picMk id="26" creationId="{5744DBCA-2F6A-A509-66CE-F3D0DA4616D1}"/>
          </ac:picMkLst>
        </pc:picChg>
        <pc:picChg chg="add mod">
          <ac:chgData name="Batool, Nazre" userId="bb8bcf30-75a1-410b-8398-e76265c4dbbb" providerId="ADAL" clId="{D9EDFE7F-BC3D-41E1-824D-5D4614CA402A}" dt="2024-10-21T20:55:26.894" v="1463" actId="1076"/>
          <ac:picMkLst>
            <pc:docMk/>
            <pc:sldMk cId="3189588845" sldId="417"/>
            <ac:picMk id="27" creationId="{D2CC44C2-ED6C-2327-B766-2DA7F0E0D879}"/>
          </ac:picMkLst>
        </pc:picChg>
      </pc:sldChg>
      <pc:sldChg chg="modSp mod">
        <pc:chgData name="Batool, Nazre" userId="bb8bcf30-75a1-410b-8398-e76265c4dbbb" providerId="ADAL" clId="{D9EDFE7F-BC3D-41E1-824D-5D4614CA402A}" dt="2024-10-22T14:21:36.808" v="1887" actId="13926"/>
        <pc:sldMkLst>
          <pc:docMk/>
          <pc:sldMk cId="4260247069" sldId="418"/>
        </pc:sldMkLst>
        <pc:spChg chg="mod">
          <ac:chgData name="Batool, Nazre" userId="bb8bcf30-75a1-410b-8398-e76265c4dbbb" providerId="ADAL" clId="{D9EDFE7F-BC3D-41E1-824D-5D4614CA402A}" dt="2024-10-22T14:21:36.808" v="1887" actId="13926"/>
          <ac:spMkLst>
            <pc:docMk/>
            <pc:sldMk cId="4260247069" sldId="418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2T14:20:45.657" v="1859"/>
          <ac:spMkLst>
            <pc:docMk/>
            <pc:sldMk cId="4260247069" sldId="418"/>
            <ac:spMk id="4" creationId="{39ACD579-F9B2-9736-27BF-0C1D82F7FC0D}"/>
          </ac:spMkLst>
        </pc:spChg>
      </pc:sldChg>
      <pc:sldChg chg="addSp delSp modSp mod">
        <pc:chgData name="Batool, Nazre" userId="bb8bcf30-75a1-410b-8398-e76265c4dbbb" providerId="ADAL" clId="{D9EDFE7F-BC3D-41E1-824D-5D4614CA402A}" dt="2024-10-22T19:21:52.688" v="2637" actId="14100"/>
        <pc:sldMkLst>
          <pc:docMk/>
          <pc:sldMk cId="2361849118" sldId="419"/>
        </pc:sldMkLst>
        <pc:spChg chg="del">
          <ac:chgData name="Batool, Nazre" userId="bb8bcf30-75a1-410b-8398-e76265c4dbbb" providerId="ADAL" clId="{D9EDFE7F-BC3D-41E1-824D-5D4614CA402A}" dt="2024-10-22T18:23:47.818" v="2354" actId="478"/>
          <ac:spMkLst>
            <pc:docMk/>
            <pc:sldMk cId="2361849118" sldId="419"/>
            <ac:spMk id="2" creationId="{C5CF2121-551D-6098-6614-A981DC5C977D}"/>
          </ac:spMkLst>
        </pc:spChg>
        <pc:spChg chg="mod">
          <ac:chgData name="Batool, Nazre" userId="bb8bcf30-75a1-410b-8398-e76265c4dbbb" providerId="ADAL" clId="{D9EDFE7F-BC3D-41E1-824D-5D4614CA402A}" dt="2024-10-22T19:21:47.317" v="2635" actId="14100"/>
          <ac:spMkLst>
            <pc:docMk/>
            <pc:sldMk cId="2361849118" sldId="419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2T19:17:44.778" v="2547" actId="20577"/>
          <ac:spMkLst>
            <pc:docMk/>
            <pc:sldMk cId="2361849118" sldId="419"/>
            <ac:spMk id="4" creationId="{39ACD579-F9B2-9736-27BF-0C1D82F7FC0D}"/>
          </ac:spMkLst>
        </pc:spChg>
        <pc:spChg chg="del">
          <ac:chgData name="Batool, Nazre" userId="bb8bcf30-75a1-410b-8398-e76265c4dbbb" providerId="ADAL" clId="{D9EDFE7F-BC3D-41E1-824D-5D4614CA402A}" dt="2024-10-22T18:23:44.398" v="2353" actId="478"/>
          <ac:spMkLst>
            <pc:docMk/>
            <pc:sldMk cId="2361849118" sldId="419"/>
            <ac:spMk id="5" creationId="{18432471-6D00-C3E3-9F0C-62FA15BC61DB}"/>
          </ac:spMkLst>
        </pc:spChg>
        <pc:spChg chg="add mod">
          <ac:chgData name="Batool, Nazre" userId="bb8bcf30-75a1-410b-8398-e76265c4dbbb" providerId="ADAL" clId="{D9EDFE7F-BC3D-41E1-824D-5D4614CA402A}" dt="2024-10-22T19:21:24.380" v="2616" actId="1076"/>
          <ac:spMkLst>
            <pc:docMk/>
            <pc:sldMk cId="2361849118" sldId="419"/>
            <ac:spMk id="6" creationId="{0F1616CA-F05B-536B-4FB4-E363611C7CC6}"/>
          </ac:spMkLst>
        </pc:spChg>
        <pc:picChg chg="del">
          <ac:chgData name="Batool, Nazre" userId="bb8bcf30-75a1-410b-8398-e76265c4dbbb" providerId="ADAL" clId="{D9EDFE7F-BC3D-41E1-824D-5D4614CA402A}" dt="2024-10-22T15:19:13.466" v="2108" actId="478"/>
          <ac:picMkLst>
            <pc:docMk/>
            <pc:sldMk cId="2361849118" sldId="419"/>
            <ac:picMk id="7" creationId="{A724C7CD-5FF4-D2B2-77D3-1E17E1E92816}"/>
          </ac:picMkLst>
        </pc:picChg>
        <pc:picChg chg="add del mod">
          <ac:chgData name="Batool, Nazre" userId="bb8bcf30-75a1-410b-8398-e76265c4dbbb" providerId="ADAL" clId="{D9EDFE7F-BC3D-41E1-824D-5D4614CA402A}" dt="2024-10-22T19:15:31.676" v="2531" actId="478"/>
          <ac:picMkLst>
            <pc:docMk/>
            <pc:sldMk cId="2361849118" sldId="419"/>
            <ac:picMk id="3074" creationId="{031343D7-44AB-F471-EADC-ECA27CEADDF7}"/>
          </ac:picMkLst>
        </pc:picChg>
        <pc:picChg chg="add mod">
          <ac:chgData name="Batool, Nazre" userId="bb8bcf30-75a1-410b-8398-e76265c4dbbb" providerId="ADAL" clId="{D9EDFE7F-BC3D-41E1-824D-5D4614CA402A}" dt="2024-10-22T19:21:52.688" v="2637" actId="14100"/>
          <ac:picMkLst>
            <pc:docMk/>
            <pc:sldMk cId="2361849118" sldId="419"/>
            <ac:picMk id="3076" creationId="{EA9C8057-C880-DE53-AB3D-9F3520740E28}"/>
          </ac:picMkLst>
        </pc:picChg>
      </pc:sldChg>
      <pc:sldChg chg="modSp mod">
        <pc:chgData name="Batool, Nazre" userId="bb8bcf30-75a1-410b-8398-e76265c4dbbb" providerId="ADAL" clId="{D9EDFE7F-BC3D-41E1-824D-5D4614CA402A}" dt="2024-10-23T21:50:32.914" v="4393" actId="1035"/>
        <pc:sldMkLst>
          <pc:docMk/>
          <pc:sldMk cId="3076191820" sldId="421"/>
        </pc:sldMkLst>
        <pc:spChg chg="mod">
          <ac:chgData name="Batool, Nazre" userId="bb8bcf30-75a1-410b-8398-e76265c4dbbb" providerId="ADAL" clId="{D9EDFE7F-BC3D-41E1-824D-5D4614CA402A}" dt="2024-10-23T21:50:32.914" v="4393" actId="1035"/>
          <ac:spMkLst>
            <pc:docMk/>
            <pc:sldMk cId="3076191820" sldId="421"/>
            <ac:spMk id="3" creationId="{94D0EB80-0155-FE70-7181-FA6803A4FECA}"/>
          </ac:spMkLst>
        </pc:spChg>
      </pc:sldChg>
      <pc:sldChg chg="addSp delSp modSp mod">
        <pc:chgData name="Batool, Nazre" userId="bb8bcf30-75a1-410b-8398-e76265c4dbbb" providerId="ADAL" clId="{D9EDFE7F-BC3D-41E1-824D-5D4614CA402A}" dt="2024-10-23T22:54:28.517" v="4973" actId="20577"/>
        <pc:sldMkLst>
          <pc:docMk/>
          <pc:sldMk cId="3885127018" sldId="423"/>
        </pc:sldMkLst>
        <pc:spChg chg="mod">
          <ac:chgData name="Batool, Nazre" userId="bb8bcf30-75a1-410b-8398-e76265c4dbbb" providerId="ADAL" clId="{D9EDFE7F-BC3D-41E1-824D-5D4614CA402A}" dt="2024-10-23T22:54:28.517" v="4973" actId="20577"/>
          <ac:spMkLst>
            <pc:docMk/>
            <pc:sldMk cId="3885127018" sldId="423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3T21:49:20.450" v="4268" actId="6549"/>
          <ac:spMkLst>
            <pc:docMk/>
            <pc:sldMk cId="3885127018" sldId="423"/>
            <ac:spMk id="4" creationId="{39ACD579-F9B2-9736-27BF-0C1D82F7FC0D}"/>
          </ac:spMkLst>
        </pc:spChg>
        <pc:spChg chg="del">
          <ac:chgData name="Batool, Nazre" userId="bb8bcf30-75a1-410b-8398-e76265c4dbbb" providerId="ADAL" clId="{D9EDFE7F-BC3D-41E1-824D-5D4614CA402A}" dt="2024-10-23T21:51:53.034" v="4434" actId="478"/>
          <ac:spMkLst>
            <pc:docMk/>
            <pc:sldMk cId="3885127018" sldId="423"/>
            <ac:spMk id="5" creationId="{4AD11C4A-2D9C-5CFA-EE55-D41259042C1C}"/>
          </ac:spMkLst>
        </pc:spChg>
        <pc:spChg chg="add del mod">
          <ac:chgData name="Batool, Nazre" userId="bb8bcf30-75a1-410b-8398-e76265c4dbbb" providerId="ADAL" clId="{D9EDFE7F-BC3D-41E1-824D-5D4614CA402A}" dt="2024-10-23T21:58:28.598" v="4505" actId="478"/>
          <ac:spMkLst>
            <pc:docMk/>
            <pc:sldMk cId="3885127018" sldId="423"/>
            <ac:spMk id="6" creationId="{A3D47173-052B-DF8C-D50E-6B7F311ED633}"/>
          </ac:spMkLst>
        </pc:spChg>
        <pc:picChg chg="add del mod">
          <ac:chgData name="Batool, Nazre" userId="bb8bcf30-75a1-410b-8398-e76265c4dbbb" providerId="ADAL" clId="{D9EDFE7F-BC3D-41E1-824D-5D4614CA402A}" dt="2024-10-23T21:58:23.011" v="4504" actId="478"/>
          <ac:picMkLst>
            <pc:docMk/>
            <pc:sldMk cId="3885127018" sldId="423"/>
            <ac:picMk id="2" creationId="{2DB3AD14-9D69-5D70-7092-FE5F31A909DD}"/>
          </ac:picMkLst>
        </pc:picChg>
        <pc:picChg chg="add mod">
          <ac:chgData name="Batool, Nazre" userId="bb8bcf30-75a1-410b-8398-e76265c4dbbb" providerId="ADAL" clId="{D9EDFE7F-BC3D-41E1-824D-5D4614CA402A}" dt="2024-10-23T22:54:24.688" v="4972" actId="1076"/>
          <ac:picMkLst>
            <pc:docMk/>
            <pc:sldMk cId="3885127018" sldId="423"/>
            <ac:picMk id="8" creationId="{C83ECB9D-766A-77C9-32E6-5900D358723A}"/>
          </ac:picMkLst>
        </pc:picChg>
        <pc:picChg chg="del">
          <ac:chgData name="Batool, Nazre" userId="bb8bcf30-75a1-410b-8398-e76265c4dbbb" providerId="ADAL" clId="{D9EDFE7F-BC3D-41E1-824D-5D4614CA402A}" dt="2024-10-23T21:51:48.349" v="4433" actId="478"/>
          <ac:picMkLst>
            <pc:docMk/>
            <pc:sldMk cId="3885127018" sldId="423"/>
            <ac:picMk id="1026" creationId="{FC0A2A11-493F-D678-BC75-827B8BE4471B}"/>
          </ac:picMkLst>
        </pc:picChg>
      </pc:sldChg>
      <pc:sldChg chg="addSp delSp modSp mod">
        <pc:chgData name="Batool, Nazre" userId="bb8bcf30-75a1-410b-8398-e76265c4dbbb" providerId="ADAL" clId="{D9EDFE7F-BC3D-41E1-824D-5D4614CA402A}" dt="2024-10-21T21:45:32.747" v="1695" actId="1076"/>
        <pc:sldMkLst>
          <pc:docMk/>
          <pc:sldMk cId="1407913100" sldId="424"/>
        </pc:sldMkLst>
        <pc:spChg chg="mod">
          <ac:chgData name="Batool, Nazre" userId="bb8bcf30-75a1-410b-8398-e76265c4dbbb" providerId="ADAL" clId="{D9EDFE7F-BC3D-41E1-824D-5D4614CA402A}" dt="2024-10-21T21:45:03.863" v="1690" actId="114"/>
          <ac:spMkLst>
            <pc:docMk/>
            <pc:sldMk cId="1407913100" sldId="424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1T21:01:07.134" v="1514" actId="6549"/>
          <ac:spMkLst>
            <pc:docMk/>
            <pc:sldMk cId="1407913100" sldId="424"/>
            <ac:spMk id="4" creationId="{39ACD579-F9B2-9736-27BF-0C1D82F7FC0D}"/>
          </ac:spMkLst>
        </pc:spChg>
        <pc:grpChg chg="del">
          <ac:chgData name="Batool, Nazre" userId="bb8bcf30-75a1-410b-8398-e76265c4dbbb" providerId="ADAL" clId="{D9EDFE7F-BC3D-41E1-824D-5D4614CA402A}" dt="2024-10-21T21:01:53.453" v="1516" actId="478"/>
          <ac:grpSpMkLst>
            <pc:docMk/>
            <pc:sldMk cId="1407913100" sldId="424"/>
            <ac:grpSpMk id="2" creationId="{BA77F7B4-9D37-3350-9552-0153A00FAB30}"/>
          </ac:grpSpMkLst>
        </pc:grpChg>
        <pc:picChg chg="del">
          <ac:chgData name="Batool, Nazre" userId="bb8bcf30-75a1-410b-8398-e76265c4dbbb" providerId="ADAL" clId="{D9EDFE7F-BC3D-41E1-824D-5D4614CA402A}" dt="2024-10-21T21:45:08.527" v="1691" actId="478"/>
          <ac:picMkLst>
            <pc:docMk/>
            <pc:sldMk cId="1407913100" sldId="424"/>
            <ac:picMk id="7" creationId="{BC77C198-E262-A50E-9BE9-229B0775D2CE}"/>
          </ac:picMkLst>
        </pc:picChg>
        <pc:picChg chg="add mod">
          <ac:chgData name="Batool, Nazre" userId="bb8bcf30-75a1-410b-8398-e76265c4dbbb" providerId="ADAL" clId="{D9EDFE7F-BC3D-41E1-824D-5D4614CA402A}" dt="2024-10-21T21:45:32.747" v="1695" actId="1076"/>
          <ac:picMkLst>
            <pc:docMk/>
            <pc:sldMk cId="1407913100" sldId="424"/>
            <ac:picMk id="8" creationId="{E3B23FC8-5F36-AA8B-D2E4-F4C4BAA5E151}"/>
          </ac:picMkLst>
        </pc:picChg>
      </pc:sldChg>
      <pc:sldChg chg="modSp add mod ord">
        <pc:chgData name="Batool, Nazre" userId="bb8bcf30-75a1-410b-8398-e76265c4dbbb" providerId="ADAL" clId="{D9EDFE7F-BC3D-41E1-824D-5D4614CA402A}" dt="2024-10-21T20:51:30.660" v="1393"/>
        <pc:sldMkLst>
          <pc:docMk/>
          <pc:sldMk cId="4128689580" sldId="435"/>
        </pc:sldMkLst>
        <pc:picChg chg="mod">
          <ac:chgData name="Batool, Nazre" userId="bb8bcf30-75a1-410b-8398-e76265c4dbbb" providerId="ADAL" clId="{D9EDFE7F-BC3D-41E1-824D-5D4614CA402A}" dt="2024-10-21T20:51:21.184" v="1391" actId="1036"/>
          <ac:picMkLst>
            <pc:docMk/>
            <pc:sldMk cId="4128689580" sldId="435"/>
            <ac:picMk id="25" creationId="{CF3B2F80-B288-F17E-EAC6-56A11C91A7E5}"/>
          </ac:picMkLst>
        </pc:picChg>
      </pc:sldChg>
      <pc:sldChg chg="modSp add mod">
        <pc:chgData name="Batool, Nazre" userId="bb8bcf30-75a1-410b-8398-e76265c4dbbb" providerId="ADAL" clId="{D9EDFE7F-BC3D-41E1-824D-5D4614CA402A}" dt="2024-10-21T21:33:48.460" v="1676" actId="1076"/>
        <pc:sldMkLst>
          <pc:docMk/>
          <pc:sldMk cId="1240266553" sldId="436"/>
        </pc:sldMkLst>
        <pc:spChg chg="mod">
          <ac:chgData name="Batool, Nazre" userId="bb8bcf30-75a1-410b-8398-e76265c4dbbb" providerId="ADAL" clId="{D9EDFE7F-BC3D-41E1-824D-5D4614CA402A}" dt="2024-10-21T21:33:48.460" v="1676" actId="1076"/>
          <ac:spMkLst>
            <pc:docMk/>
            <pc:sldMk cId="1240266553" sldId="436"/>
            <ac:spMk id="2" creationId="{E00E6703-A911-5D2F-44C3-543A8E370002}"/>
          </ac:spMkLst>
        </pc:spChg>
      </pc:sldChg>
      <pc:sldChg chg="addSp delSp modSp add mod">
        <pc:chgData name="Batool, Nazre" userId="bb8bcf30-75a1-410b-8398-e76265c4dbbb" providerId="ADAL" clId="{D9EDFE7F-BC3D-41E1-824D-5D4614CA402A}" dt="2024-10-21T21:47:21.972" v="1711" actId="207"/>
        <pc:sldMkLst>
          <pc:docMk/>
          <pc:sldMk cId="2941243782" sldId="437"/>
        </pc:sldMkLst>
        <pc:spChg chg="del mod">
          <ac:chgData name="Batool, Nazre" userId="bb8bcf30-75a1-410b-8398-e76265c4dbbb" providerId="ADAL" clId="{D9EDFE7F-BC3D-41E1-824D-5D4614CA402A}" dt="2024-10-21T21:46:21.416" v="1699"/>
          <ac:spMkLst>
            <pc:docMk/>
            <pc:sldMk cId="2941243782" sldId="437"/>
            <ac:spMk id="3" creationId="{94D0EB80-0155-FE70-7181-FA6803A4FECA}"/>
          </ac:spMkLst>
        </pc:spChg>
        <pc:spChg chg="add mod">
          <ac:chgData name="Batool, Nazre" userId="bb8bcf30-75a1-410b-8398-e76265c4dbbb" providerId="ADAL" clId="{D9EDFE7F-BC3D-41E1-824D-5D4614CA402A}" dt="2024-10-21T21:47:21.972" v="1711" actId="207"/>
          <ac:spMkLst>
            <pc:docMk/>
            <pc:sldMk cId="2941243782" sldId="437"/>
            <ac:spMk id="6" creationId="{CC9A21A7-BBF8-F493-EB4B-5B7F722322F1}"/>
          </ac:spMkLst>
        </pc:spChg>
        <pc:picChg chg="add mod">
          <ac:chgData name="Batool, Nazre" userId="bb8bcf30-75a1-410b-8398-e76265c4dbbb" providerId="ADAL" clId="{D9EDFE7F-BC3D-41E1-824D-5D4614CA402A}" dt="2024-10-21T21:46:49.401" v="1706" actId="1076"/>
          <ac:picMkLst>
            <pc:docMk/>
            <pc:sldMk cId="2941243782" sldId="437"/>
            <ac:picMk id="2" creationId="{DD6BCCDF-2C66-B9A8-E9EE-ED5D3E8B3625}"/>
          </ac:picMkLst>
        </pc:picChg>
        <pc:picChg chg="add mod">
          <ac:chgData name="Batool, Nazre" userId="bb8bcf30-75a1-410b-8398-e76265c4dbbb" providerId="ADAL" clId="{D9EDFE7F-BC3D-41E1-824D-5D4614CA402A}" dt="2024-10-21T21:47:07.486" v="1709" actId="1076"/>
          <ac:picMkLst>
            <pc:docMk/>
            <pc:sldMk cId="2941243782" sldId="437"/>
            <ac:picMk id="5" creationId="{D4C2639C-9B78-8C7A-7A09-C69A7F74E5A5}"/>
          </ac:picMkLst>
        </pc:picChg>
        <pc:picChg chg="del">
          <ac:chgData name="Batool, Nazre" userId="bb8bcf30-75a1-410b-8398-e76265c4dbbb" providerId="ADAL" clId="{D9EDFE7F-BC3D-41E1-824D-5D4614CA402A}" dt="2024-10-21T21:46:07.029" v="1697" actId="478"/>
          <ac:picMkLst>
            <pc:docMk/>
            <pc:sldMk cId="2941243782" sldId="437"/>
            <ac:picMk id="8" creationId="{E3B23FC8-5F36-AA8B-D2E4-F4C4BAA5E151}"/>
          </ac:picMkLst>
        </pc:picChg>
      </pc:sldChg>
      <pc:sldChg chg="addSp delSp modSp add mod ord">
        <pc:chgData name="Batool, Nazre" userId="bb8bcf30-75a1-410b-8398-e76265c4dbbb" providerId="ADAL" clId="{D9EDFE7F-BC3D-41E1-824D-5D4614CA402A}" dt="2024-10-22T18:12:52.072" v="2352" actId="15"/>
        <pc:sldMkLst>
          <pc:docMk/>
          <pc:sldMk cId="1744363139" sldId="438"/>
        </pc:sldMkLst>
        <pc:spChg chg="mod">
          <ac:chgData name="Batool, Nazre" userId="bb8bcf30-75a1-410b-8398-e76265c4dbbb" providerId="ADAL" clId="{D9EDFE7F-BC3D-41E1-824D-5D4614CA402A}" dt="2024-10-22T18:12:52.072" v="2352" actId="15"/>
          <ac:spMkLst>
            <pc:docMk/>
            <pc:sldMk cId="1744363139" sldId="438"/>
            <ac:spMk id="3" creationId="{94D0EB80-0155-FE70-7181-FA6803A4FECA}"/>
          </ac:spMkLst>
        </pc:spChg>
        <pc:picChg chg="add del mod">
          <ac:chgData name="Batool, Nazre" userId="bb8bcf30-75a1-410b-8398-e76265c4dbbb" providerId="ADAL" clId="{D9EDFE7F-BC3D-41E1-824D-5D4614CA402A}" dt="2024-10-22T15:25:41.265" v="2347" actId="478"/>
          <ac:picMkLst>
            <pc:docMk/>
            <pc:sldMk cId="1744363139" sldId="438"/>
            <ac:picMk id="2" creationId="{51A5B543-691F-D795-74FB-CB8CCF3870B8}"/>
          </ac:picMkLst>
        </pc:picChg>
        <pc:picChg chg="del">
          <ac:chgData name="Batool, Nazre" userId="bb8bcf30-75a1-410b-8398-e76265c4dbbb" providerId="ADAL" clId="{D9EDFE7F-BC3D-41E1-824D-5D4614CA402A}" dt="2024-10-21T21:51:23.824" v="1748" actId="478"/>
          <ac:picMkLst>
            <pc:docMk/>
            <pc:sldMk cId="1744363139" sldId="438"/>
            <ac:picMk id="8" creationId="{E3B23FC8-5F36-AA8B-D2E4-F4C4BAA5E151}"/>
          </ac:picMkLst>
        </pc:picChg>
      </pc:sldChg>
      <pc:sldChg chg="addSp modSp add mod">
        <pc:chgData name="Batool, Nazre" userId="bb8bcf30-75a1-410b-8398-e76265c4dbbb" providerId="ADAL" clId="{D9EDFE7F-BC3D-41E1-824D-5D4614CA402A}" dt="2024-10-22T14:11:31.554" v="1836" actId="1076"/>
        <pc:sldMkLst>
          <pc:docMk/>
          <pc:sldMk cId="169876736" sldId="439"/>
        </pc:sldMkLst>
        <pc:spChg chg="mod">
          <ac:chgData name="Batool, Nazre" userId="bb8bcf30-75a1-410b-8398-e76265c4dbbb" providerId="ADAL" clId="{D9EDFE7F-BC3D-41E1-824D-5D4614CA402A}" dt="2024-10-22T14:11:15.310" v="1831" actId="6549"/>
          <ac:spMkLst>
            <pc:docMk/>
            <pc:sldMk cId="169876736" sldId="439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2T14:10:52.778" v="1824" actId="20577"/>
          <ac:spMkLst>
            <pc:docMk/>
            <pc:sldMk cId="169876736" sldId="439"/>
            <ac:spMk id="4" creationId="{39ACD579-F9B2-9736-27BF-0C1D82F7FC0D}"/>
          </ac:spMkLst>
        </pc:spChg>
        <pc:picChg chg="add mod">
          <ac:chgData name="Batool, Nazre" userId="bb8bcf30-75a1-410b-8398-e76265c4dbbb" providerId="ADAL" clId="{D9EDFE7F-BC3D-41E1-824D-5D4614CA402A}" dt="2024-10-22T14:11:31.554" v="1836" actId="1076"/>
          <ac:picMkLst>
            <pc:docMk/>
            <pc:sldMk cId="169876736" sldId="439"/>
            <ac:picMk id="2" creationId="{EBA66399-B06D-3036-8BE9-73BC0E9547F0}"/>
          </ac:picMkLst>
        </pc:picChg>
      </pc:sldChg>
      <pc:sldChg chg="addSp delSp modSp add mod">
        <pc:chgData name="Batool, Nazre" userId="bb8bcf30-75a1-410b-8398-e76265c4dbbb" providerId="ADAL" clId="{D9EDFE7F-BC3D-41E1-824D-5D4614CA402A}" dt="2024-10-22T14:20:23.600" v="1858" actId="1076"/>
        <pc:sldMkLst>
          <pc:docMk/>
          <pc:sldMk cId="796739218" sldId="440"/>
        </pc:sldMkLst>
        <pc:spChg chg="mod">
          <ac:chgData name="Batool, Nazre" userId="bb8bcf30-75a1-410b-8398-e76265c4dbbb" providerId="ADAL" clId="{D9EDFE7F-BC3D-41E1-824D-5D4614CA402A}" dt="2024-10-22T14:20:02.244" v="1851" actId="20577"/>
          <ac:spMkLst>
            <pc:docMk/>
            <pc:sldMk cId="796739218" sldId="440"/>
            <ac:spMk id="3" creationId="{94D0EB80-0155-FE70-7181-FA6803A4FECA}"/>
          </ac:spMkLst>
        </pc:spChg>
        <pc:picChg chg="del">
          <ac:chgData name="Batool, Nazre" userId="bb8bcf30-75a1-410b-8398-e76265c4dbbb" providerId="ADAL" clId="{D9EDFE7F-BC3D-41E1-824D-5D4614CA402A}" dt="2024-10-22T14:20:04.733" v="1852" actId="478"/>
          <ac:picMkLst>
            <pc:docMk/>
            <pc:sldMk cId="796739218" sldId="440"/>
            <ac:picMk id="2" creationId="{EBA66399-B06D-3036-8BE9-73BC0E9547F0}"/>
          </ac:picMkLst>
        </pc:picChg>
        <pc:picChg chg="add mod">
          <ac:chgData name="Batool, Nazre" userId="bb8bcf30-75a1-410b-8398-e76265c4dbbb" providerId="ADAL" clId="{D9EDFE7F-BC3D-41E1-824D-5D4614CA402A}" dt="2024-10-22T14:20:23.600" v="1858" actId="1076"/>
          <ac:picMkLst>
            <pc:docMk/>
            <pc:sldMk cId="796739218" sldId="440"/>
            <ac:picMk id="5" creationId="{F7FC8DFD-0EE5-04CC-D121-C6A112991760}"/>
          </ac:picMkLst>
        </pc:picChg>
      </pc:sldChg>
      <pc:sldChg chg="modSp add mod">
        <pc:chgData name="Batool, Nazre" userId="bb8bcf30-75a1-410b-8398-e76265c4dbbb" providerId="ADAL" clId="{D9EDFE7F-BC3D-41E1-824D-5D4614CA402A}" dt="2024-10-23T23:16:15.977" v="5254" actId="1076"/>
        <pc:sldMkLst>
          <pc:docMk/>
          <pc:sldMk cId="298949045" sldId="441"/>
        </pc:sldMkLst>
        <pc:spChg chg="mod">
          <ac:chgData name="Batool, Nazre" userId="bb8bcf30-75a1-410b-8398-e76265c4dbbb" providerId="ADAL" clId="{D9EDFE7F-BC3D-41E1-824D-5D4614CA402A}" dt="2024-10-23T23:16:05.552" v="5253" actId="14100"/>
          <ac:spMkLst>
            <pc:docMk/>
            <pc:sldMk cId="298949045" sldId="441"/>
            <ac:spMk id="3" creationId="{94D0EB80-0155-FE70-7181-FA6803A4FECA}"/>
          </ac:spMkLst>
        </pc:spChg>
        <pc:picChg chg="mod">
          <ac:chgData name="Batool, Nazre" userId="bb8bcf30-75a1-410b-8398-e76265c4dbbb" providerId="ADAL" clId="{D9EDFE7F-BC3D-41E1-824D-5D4614CA402A}" dt="2024-10-23T23:16:15.977" v="5254" actId="1076"/>
          <ac:picMkLst>
            <pc:docMk/>
            <pc:sldMk cId="298949045" sldId="441"/>
            <ac:picMk id="2" creationId="{51A5B543-691F-D795-74FB-CB8CCF3870B8}"/>
          </ac:picMkLst>
        </pc:picChg>
      </pc:sldChg>
      <pc:sldChg chg="addSp modSp add mod ord">
        <pc:chgData name="Batool, Nazre" userId="bb8bcf30-75a1-410b-8398-e76265c4dbbb" providerId="ADAL" clId="{D9EDFE7F-BC3D-41E1-824D-5D4614CA402A}" dt="2024-10-22T19:14:33.103" v="2511"/>
        <pc:sldMkLst>
          <pc:docMk/>
          <pc:sldMk cId="483954641" sldId="442"/>
        </pc:sldMkLst>
        <pc:spChg chg="mod">
          <ac:chgData name="Batool, Nazre" userId="bb8bcf30-75a1-410b-8398-e76265c4dbbb" providerId="ADAL" clId="{D9EDFE7F-BC3D-41E1-824D-5D4614CA402A}" dt="2024-10-22T19:12:51.044" v="2508" actId="1076"/>
          <ac:spMkLst>
            <pc:docMk/>
            <pc:sldMk cId="483954641" sldId="442"/>
            <ac:spMk id="3" creationId="{94D0EB80-0155-FE70-7181-FA6803A4FECA}"/>
          </ac:spMkLst>
        </pc:spChg>
        <pc:picChg chg="add mod">
          <ac:chgData name="Batool, Nazre" userId="bb8bcf30-75a1-410b-8398-e76265c4dbbb" providerId="ADAL" clId="{D9EDFE7F-BC3D-41E1-824D-5D4614CA402A}" dt="2024-10-22T19:12:58.869" v="2509" actId="1076"/>
          <ac:picMkLst>
            <pc:docMk/>
            <pc:sldMk cId="483954641" sldId="442"/>
            <ac:picMk id="2050" creationId="{278163FF-49BF-29C1-73A2-6D4282E09BF5}"/>
          </ac:picMkLst>
        </pc:picChg>
      </pc:sldChg>
      <pc:sldChg chg="addSp delSp modSp add mod">
        <pc:chgData name="Batool, Nazre" userId="bb8bcf30-75a1-410b-8398-e76265c4dbbb" providerId="ADAL" clId="{D9EDFE7F-BC3D-41E1-824D-5D4614CA402A}" dt="2024-10-22T20:44:18.442" v="4216" actId="113"/>
        <pc:sldMkLst>
          <pc:docMk/>
          <pc:sldMk cId="297142175" sldId="443"/>
        </pc:sldMkLst>
        <pc:spChg chg="add mod">
          <ac:chgData name="Batool, Nazre" userId="bb8bcf30-75a1-410b-8398-e76265c4dbbb" providerId="ADAL" clId="{D9EDFE7F-BC3D-41E1-824D-5D4614CA402A}" dt="2024-10-22T20:43:24.080" v="4204" actId="113"/>
          <ac:spMkLst>
            <pc:docMk/>
            <pc:sldMk cId="297142175" sldId="443"/>
            <ac:spMk id="2" creationId="{0F26E2D6-5D84-7E81-FF38-437B36DF9A5F}"/>
          </ac:spMkLst>
        </pc:spChg>
        <pc:spChg chg="mod">
          <ac:chgData name="Batool, Nazre" userId="bb8bcf30-75a1-410b-8398-e76265c4dbbb" providerId="ADAL" clId="{D9EDFE7F-BC3D-41E1-824D-5D4614CA402A}" dt="2024-10-22T20:41:13.666" v="4152" actId="20577"/>
          <ac:spMkLst>
            <pc:docMk/>
            <pc:sldMk cId="297142175" sldId="443"/>
            <ac:spMk id="3" creationId="{94D0EB80-0155-FE70-7181-FA6803A4FECA}"/>
          </ac:spMkLst>
        </pc:spChg>
        <pc:spChg chg="add mod">
          <ac:chgData name="Batool, Nazre" userId="bb8bcf30-75a1-410b-8398-e76265c4dbbb" providerId="ADAL" clId="{D9EDFE7F-BC3D-41E1-824D-5D4614CA402A}" dt="2024-10-22T20:41:05.937" v="4150" actId="1038"/>
          <ac:spMkLst>
            <pc:docMk/>
            <pc:sldMk cId="297142175" sldId="443"/>
            <ac:spMk id="5" creationId="{31CFD431-1278-467D-0578-4582B5CCD056}"/>
          </ac:spMkLst>
        </pc:spChg>
        <pc:spChg chg="del">
          <ac:chgData name="Batool, Nazre" userId="bb8bcf30-75a1-410b-8398-e76265c4dbbb" providerId="ADAL" clId="{D9EDFE7F-BC3D-41E1-824D-5D4614CA402A}" dt="2024-10-22T19:39:16.485" v="2772" actId="478"/>
          <ac:spMkLst>
            <pc:docMk/>
            <pc:sldMk cId="297142175" sldId="443"/>
            <ac:spMk id="6" creationId="{0F1616CA-F05B-536B-4FB4-E363611C7CC6}"/>
          </ac:spMkLst>
        </pc:spChg>
        <pc:spChg chg="add mod">
          <ac:chgData name="Batool, Nazre" userId="bb8bcf30-75a1-410b-8398-e76265c4dbbb" providerId="ADAL" clId="{D9EDFE7F-BC3D-41E1-824D-5D4614CA402A}" dt="2024-10-22T20:44:08.913" v="4214" actId="113"/>
          <ac:spMkLst>
            <pc:docMk/>
            <pc:sldMk cId="297142175" sldId="443"/>
            <ac:spMk id="7" creationId="{502D8077-3F38-C743-40AB-B7C740E2580F}"/>
          </ac:spMkLst>
        </pc:spChg>
        <pc:spChg chg="add mod">
          <ac:chgData name="Batool, Nazre" userId="bb8bcf30-75a1-410b-8398-e76265c4dbbb" providerId="ADAL" clId="{D9EDFE7F-BC3D-41E1-824D-5D4614CA402A}" dt="2024-10-22T20:42:11.164" v="4191" actId="1037"/>
          <ac:spMkLst>
            <pc:docMk/>
            <pc:sldMk cId="297142175" sldId="443"/>
            <ac:spMk id="8" creationId="{DE5DDC6E-35C2-D67C-49C2-B302D27DFC47}"/>
          </ac:spMkLst>
        </pc:spChg>
        <pc:spChg chg="add mod">
          <ac:chgData name="Batool, Nazre" userId="bb8bcf30-75a1-410b-8398-e76265c4dbbb" providerId="ADAL" clId="{D9EDFE7F-BC3D-41E1-824D-5D4614CA402A}" dt="2024-10-22T20:44:13.302" v="4215" actId="113"/>
          <ac:spMkLst>
            <pc:docMk/>
            <pc:sldMk cId="297142175" sldId="443"/>
            <ac:spMk id="9" creationId="{C6585F25-1C09-1146-D28C-EDB6A3D2DBE0}"/>
          </ac:spMkLst>
        </pc:spChg>
        <pc:spChg chg="add mod">
          <ac:chgData name="Batool, Nazre" userId="bb8bcf30-75a1-410b-8398-e76265c4dbbb" providerId="ADAL" clId="{D9EDFE7F-BC3D-41E1-824D-5D4614CA402A}" dt="2024-10-22T20:42:11.164" v="4191" actId="1037"/>
          <ac:spMkLst>
            <pc:docMk/>
            <pc:sldMk cId="297142175" sldId="443"/>
            <ac:spMk id="10" creationId="{0720DE57-B181-A227-0D43-53F505D75EB5}"/>
          </ac:spMkLst>
        </pc:spChg>
        <pc:spChg chg="add mod">
          <ac:chgData name="Batool, Nazre" userId="bb8bcf30-75a1-410b-8398-e76265c4dbbb" providerId="ADAL" clId="{D9EDFE7F-BC3D-41E1-824D-5D4614CA402A}" dt="2024-10-22T20:44:18.442" v="4216" actId="113"/>
          <ac:spMkLst>
            <pc:docMk/>
            <pc:sldMk cId="297142175" sldId="443"/>
            <ac:spMk id="11" creationId="{A97A491B-65DB-934A-A779-CE34A8986B4F}"/>
          </ac:spMkLst>
        </pc:spChg>
        <pc:spChg chg="add mod">
          <ac:chgData name="Batool, Nazre" userId="bb8bcf30-75a1-410b-8398-e76265c4dbbb" providerId="ADAL" clId="{D9EDFE7F-BC3D-41E1-824D-5D4614CA402A}" dt="2024-10-22T20:42:11.164" v="4191" actId="1037"/>
          <ac:spMkLst>
            <pc:docMk/>
            <pc:sldMk cId="297142175" sldId="443"/>
            <ac:spMk id="12" creationId="{C2B4C439-1449-0284-D8FB-343692067A6F}"/>
          </ac:spMkLst>
        </pc:spChg>
        <pc:spChg chg="add del mod">
          <ac:chgData name="Batool, Nazre" userId="bb8bcf30-75a1-410b-8398-e76265c4dbbb" providerId="ADAL" clId="{D9EDFE7F-BC3D-41E1-824D-5D4614CA402A}" dt="2024-10-22T20:35:47.157" v="3627" actId="478"/>
          <ac:spMkLst>
            <pc:docMk/>
            <pc:sldMk cId="297142175" sldId="443"/>
            <ac:spMk id="13" creationId="{E4CCD931-0BEC-AA57-2FDF-BFB3DB76C701}"/>
          </ac:spMkLst>
        </pc:spChg>
        <pc:spChg chg="add mod">
          <ac:chgData name="Batool, Nazre" userId="bb8bcf30-75a1-410b-8398-e76265c4dbbb" providerId="ADAL" clId="{D9EDFE7F-BC3D-41E1-824D-5D4614CA402A}" dt="2024-10-22T20:42:11.164" v="4191" actId="1037"/>
          <ac:spMkLst>
            <pc:docMk/>
            <pc:sldMk cId="297142175" sldId="443"/>
            <ac:spMk id="14" creationId="{8CD1E661-EFB4-4828-782F-04308A1EFFF2}"/>
          </ac:spMkLst>
        </pc:spChg>
        <pc:spChg chg="add mod">
          <ac:chgData name="Batool, Nazre" userId="bb8bcf30-75a1-410b-8398-e76265c4dbbb" providerId="ADAL" clId="{D9EDFE7F-BC3D-41E1-824D-5D4614CA402A}" dt="2024-10-22T20:43:11.825" v="4202" actId="255"/>
          <ac:spMkLst>
            <pc:docMk/>
            <pc:sldMk cId="297142175" sldId="443"/>
            <ac:spMk id="15" creationId="{015D45D5-B231-D64A-817E-42481B7ED310}"/>
          </ac:spMkLst>
        </pc:spChg>
        <pc:spChg chg="add mod">
          <ac:chgData name="Batool, Nazre" userId="bb8bcf30-75a1-410b-8398-e76265c4dbbb" providerId="ADAL" clId="{D9EDFE7F-BC3D-41E1-824D-5D4614CA402A}" dt="2024-10-22T20:42:32.069" v="4193" actId="1076"/>
          <ac:spMkLst>
            <pc:docMk/>
            <pc:sldMk cId="297142175" sldId="443"/>
            <ac:spMk id="16" creationId="{2150537E-0D88-05ED-902B-696B79E42461}"/>
          </ac:spMkLst>
        </pc:spChg>
        <pc:spChg chg="add mod">
          <ac:chgData name="Batool, Nazre" userId="bb8bcf30-75a1-410b-8398-e76265c4dbbb" providerId="ADAL" clId="{D9EDFE7F-BC3D-41E1-824D-5D4614CA402A}" dt="2024-10-22T20:42:37.160" v="4194" actId="1076"/>
          <ac:spMkLst>
            <pc:docMk/>
            <pc:sldMk cId="297142175" sldId="443"/>
            <ac:spMk id="17" creationId="{4CFB4DD1-0771-8733-9B5C-C936EB6B587E}"/>
          </ac:spMkLst>
        </pc:spChg>
        <pc:spChg chg="add mod">
          <ac:chgData name="Batool, Nazre" userId="bb8bcf30-75a1-410b-8398-e76265c4dbbb" providerId="ADAL" clId="{D9EDFE7F-BC3D-41E1-824D-5D4614CA402A}" dt="2024-10-22T20:43:36.327" v="4208" actId="1038"/>
          <ac:spMkLst>
            <pc:docMk/>
            <pc:sldMk cId="297142175" sldId="443"/>
            <ac:spMk id="18" creationId="{6E066CEF-BFB5-30B5-A230-F9F1232F7BC6}"/>
          </ac:spMkLst>
        </pc:spChg>
        <pc:spChg chg="add mod ord">
          <ac:chgData name="Batool, Nazre" userId="bb8bcf30-75a1-410b-8398-e76265c4dbbb" providerId="ADAL" clId="{D9EDFE7F-BC3D-41E1-824D-5D4614CA402A}" dt="2024-10-22T20:42:24.663" v="4192" actId="167"/>
          <ac:spMkLst>
            <pc:docMk/>
            <pc:sldMk cId="297142175" sldId="443"/>
            <ac:spMk id="19" creationId="{32F01C4E-8B00-7F7B-C07B-97B3FC8AD960}"/>
          </ac:spMkLst>
        </pc:spChg>
        <pc:picChg chg="del">
          <ac:chgData name="Batool, Nazre" userId="bb8bcf30-75a1-410b-8398-e76265c4dbbb" providerId="ADAL" clId="{D9EDFE7F-BC3D-41E1-824D-5D4614CA402A}" dt="2024-10-22T19:24:46.309" v="2684" actId="478"/>
          <ac:picMkLst>
            <pc:docMk/>
            <pc:sldMk cId="297142175" sldId="443"/>
            <ac:picMk id="3076" creationId="{EA9C8057-C880-DE53-AB3D-9F3520740E28}"/>
          </ac:picMkLst>
        </pc:picChg>
        <pc:picChg chg="add mod">
          <ac:chgData name="Batool, Nazre" userId="bb8bcf30-75a1-410b-8398-e76265c4dbbb" providerId="ADAL" clId="{D9EDFE7F-BC3D-41E1-824D-5D4614CA402A}" dt="2024-10-22T19:25:31.580" v="2693" actId="14100"/>
          <ac:picMkLst>
            <pc:docMk/>
            <pc:sldMk cId="297142175" sldId="443"/>
            <ac:picMk id="4098" creationId="{C9C6FFFA-1BA9-96ED-9538-48B8B186AE3D}"/>
          </ac:picMkLst>
        </pc:picChg>
      </pc:sldChg>
      <pc:sldChg chg="add del">
        <pc:chgData name="Batool, Nazre" userId="bb8bcf30-75a1-410b-8398-e76265c4dbbb" providerId="ADAL" clId="{D9EDFE7F-BC3D-41E1-824D-5D4614CA402A}" dt="2024-10-22T20:26:58.517" v="3463" actId="47"/>
        <pc:sldMkLst>
          <pc:docMk/>
          <pc:sldMk cId="3864365201" sldId="444"/>
        </pc:sldMkLst>
      </pc:sldChg>
      <pc:sldChg chg="addSp delSp modSp add mod">
        <pc:chgData name="Batool, Nazre" userId="bb8bcf30-75a1-410b-8398-e76265c4dbbb" providerId="ADAL" clId="{D9EDFE7F-BC3D-41E1-824D-5D4614CA402A}" dt="2024-10-22T20:26:51.284" v="3462" actId="113"/>
        <pc:sldMkLst>
          <pc:docMk/>
          <pc:sldMk cId="1131685747" sldId="445"/>
        </pc:sldMkLst>
        <pc:spChg chg="mod">
          <ac:chgData name="Batool, Nazre" userId="bb8bcf30-75a1-410b-8398-e76265c4dbbb" providerId="ADAL" clId="{D9EDFE7F-BC3D-41E1-824D-5D4614CA402A}" dt="2024-10-22T20:26:51.284" v="3462" actId="113"/>
          <ac:spMkLst>
            <pc:docMk/>
            <pc:sldMk cId="1131685747" sldId="445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2T20:03:55.040" v="3019" actId="6549"/>
          <ac:spMkLst>
            <pc:docMk/>
            <pc:sldMk cId="1131685747" sldId="445"/>
            <ac:spMk id="4" creationId="{39ACD579-F9B2-9736-27BF-0C1D82F7FC0D}"/>
          </ac:spMkLst>
        </pc:spChg>
        <pc:picChg chg="add mod">
          <ac:chgData name="Batool, Nazre" userId="bb8bcf30-75a1-410b-8398-e76265c4dbbb" providerId="ADAL" clId="{D9EDFE7F-BC3D-41E1-824D-5D4614CA402A}" dt="2024-10-22T20:16:43.251" v="3281" actId="1076"/>
          <ac:picMkLst>
            <pc:docMk/>
            <pc:sldMk cId="1131685747" sldId="445"/>
            <ac:picMk id="5" creationId="{33981162-4684-0273-1009-34646B6BC8FF}"/>
          </ac:picMkLst>
        </pc:picChg>
        <pc:picChg chg="add mod">
          <ac:chgData name="Batool, Nazre" userId="bb8bcf30-75a1-410b-8398-e76265c4dbbb" providerId="ADAL" clId="{D9EDFE7F-BC3D-41E1-824D-5D4614CA402A}" dt="2024-10-22T20:24:53.803" v="3344" actId="1076"/>
          <ac:picMkLst>
            <pc:docMk/>
            <pc:sldMk cId="1131685747" sldId="445"/>
            <ac:picMk id="7" creationId="{2252BD0C-B632-297E-75BB-D67142E5FE91}"/>
          </ac:picMkLst>
        </pc:picChg>
        <pc:picChg chg="add del mod">
          <ac:chgData name="Batool, Nazre" userId="bb8bcf30-75a1-410b-8398-e76265c4dbbb" providerId="ADAL" clId="{D9EDFE7F-BC3D-41E1-824D-5D4614CA402A}" dt="2024-10-22T20:24:05.318" v="3343" actId="478"/>
          <ac:picMkLst>
            <pc:docMk/>
            <pc:sldMk cId="1131685747" sldId="445"/>
            <ac:picMk id="9" creationId="{2071DA22-2951-AFD1-C213-8B5A86D7CA70}"/>
          </ac:picMkLst>
        </pc:picChg>
        <pc:picChg chg="del">
          <ac:chgData name="Batool, Nazre" userId="bb8bcf30-75a1-410b-8398-e76265c4dbbb" providerId="ADAL" clId="{D9EDFE7F-BC3D-41E1-824D-5D4614CA402A}" dt="2024-10-22T20:04:13.316" v="3056" actId="478"/>
          <ac:picMkLst>
            <pc:docMk/>
            <pc:sldMk cId="1131685747" sldId="445"/>
            <ac:picMk id="4098" creationId="{C9C6FFFA-1BA9-96ED-9538-48B8B186AE3D}"/>
          </ac:picMkLst>
        </pc:picChg>
        <pc:picChg chg="add mod">
          <ac:chgData name="Batool, Nazre" userId="bb8bcf30-75a1-410b-8398-e76265c4dbbb" providerId="ADAL" clId="{D9EDFE7F-BC3D-41E1-824D-5D4614CA402A}" dt="2024-10-22T20:16:47.833" v="3282" actId="1076"/>
          <ac:picMkLst>
            <pc:docMk/>
            <pc:sldMk cId="1131685747" sldId="445"/>
            <ac:picMk id="5122" creationId="{404A53A0-709B-830C-6C5F-F3A7391B1071}"/>
          </ac:picMkLst>
        </pc:picChg>
        <pc:picChg chg="add del mod">
          <ac:chgData name="Batool, Nazre" userId="bb8bcf30-75a1-410b-8398-e76265c4dbbb" providerId="ADAL" clId="{D9EDFE7F-BC3D-41E1-824D-5D4614CA402A}" dt="2024-10-22T20:09:58.815" v="3066" actId="478"/>
          <ac:picMkLst>
            <pc:docMk/>
            <pc:sldMk cId="1131685747" sldId="445"/>
            <ac:picMk id="5123" creationId="{B4D16B76-8807-AC0A-9888-BAB0BA442B15}"/>
          </ac:picMkLst>
        </pc:picChg>
      </pc:sldChg>
      <pc:sldChg chg="addSp modSp add mod ord">
        <pc:chgData name="Batool, Nazre" userId="bb8bcf30-75a1-410b-8398-e76265c4dbbb" providerId="ADAL" clId="{D9EDFE7F-BC3D-41E1-824D-5D4614CA402A}" dt="2024-10-23T22:05:07.235" v="4956" actId="14100"/>
        <pc:sldMkLst>
          <pc:docMk/>
          <pc:sldMk cId="1631745473" sldId="449"/>
        </pc:sldMkLst>
        <pc:spChg chg="mod">
          <ac:chgData name="Batool, Nazre" userId="bb8bcf30-75a1-410b-8398-e76265c4dbbb" providerId="ADAL" clId="{D9EDFE7F-BC3D-41E1-824D-5D4614CA402A}" dt="2024-10-23T22:04:43.158" v="4951" actId="6549"/>
          <ac:spMkLst>
            <pc:docMk/>
            <pc:sldMk cId="1631745473" sldId="449"/>
            <ac:spMk id="3" creationId="{94D0EB80-0155-FE70-7181-FA6803A4FECA}"/>
          </ac:spMkLst>
        </pc:spChg>
        <pc:spChg chg="mod">
          <ac:chgData name="Batool, Nazre" userId="bb8bcf30-75a1-410b-8398-e76265c4dbbb" providerId="ADAL" clId="{D9EDFE7F-BC3D-41E1-824D-5D4614CA402A}" dt="2024-10-23T22:03:54.561" v="4943" actId="164"/>
          <ac:spMkLst>
            <pc:docMk/>
            <pc:sldMk cId="1631745473" sldId="449"/>
            <ac:spMk id="6" creationId="{A3D47173-052B-DF8C-D50E-6B7F311ED633}"/>
          </ac:spMkLst>
        </pc:spChg>
        <pc:grpChg chg="add mod">
          <ac:chgData name="Batool, Nazre" userId="bb8bcf30-75a1-410b-8398-e76265c4dbbb" providerId="ADAL" clId="{D9EDFE7F-BC3D-41E1-824D-5D4614CA402A}" dt="2024-10-23T22:04:55.017" v="4954" actId="1076"/>
          <ac:grpSpMkLst>
            <pc:docMk/>
            <pc:sldMk cId="1631745473" sldId="449"/>
            <ac:grpSpMk id="7" creationId="{6896D772-081D-C1D8-4F4F-53FDE0390188}"/>
          </ac:grpSpMkLst>
        </pc:grpChg>
        <pc:picChg chg="mod">
          <ac:chgData name="Batool, Nazre" userId="bb8bcf30-75a1-410b-8398-e76265c4dbbb" providerId="ADAL" clId="{D9EDFE7F-BC3D-41E1-824D-5D4614CA402A}" dt="2024-10-23T22:03:54.561" v="4943" actId="164"/>
          <ac:picMkLst>
            <pc:docMk/>
            <pc:sldMk cId="1631745473" sldId="449"/>
            <ac:picMk id="2" creationId="{2DB3AD14-9D69-5D70-7092-FE5F31A909DD}"/>
          </ac:picMkLst>
        </pc:picChg>
        <pc:picChg chg="add mod">
          <ac:chgData name="Batool, Nazre" userId="bb8bcf30-75a1-410b-8398-e76265c4dbbb" providerId="ADAL" clId="{D9EDFE7F-BC3D-41E1-824D-5D4614CA402A}" dt="2024-10-23T22:05:07.235" v="4956" actId="14100"/>
          <ac:picMkLst>
            <pc:docMk/>
            <pc:sldMk cId="1631745473" sldId="449"/>
            <ac:picMk id="5" creationId="{D155DFBA-1B38-572B-38AC-C26EA8F81BDF}"/>
          </ac:picMkLst>
        </pc:picChg>
      </pc:sldChg>
      <pc:sldChg chg="addSp modSp add mod">
        <pc:chgData name="Batool, Nazre" userId="bb8bcf30-75a1-410b-8398-e76265c4dbbb" providerId="ADAL" clId="{D9EDFE7F-BC3D-41E1-824D-5D4614CA402A}" dt="2024-10-23T22:08:37.142" v="4960" actId="1076"/>
        <pc:sldMkLst>
          <pc:docMk/>
          <pc:sldMk cId="3608184056" sldId="450"/>
        </pc:sldMkLst>
        <pc:spChg chg="mod">
          <ac:chgData name="Batool, Nazre" userId="bb8bcf30-75a1-410b-8398-e76265c4dbbb" providerId="ADAL" clId="{D9EDFE7F-BC3D-41E1-824D-5D4614CA402A}" dt="2024-10-23T22:05:23.325" v="4957" actId="6549"/>
          <ac:spMkLst>
            <pc:docMk/>
            <pc:sldMk cId="3608184056" sldId="450"/>
            <ac:spMk id="3" creationId="{94D0EB80-0155-FE70-7181-FA6803A4FECA}"/>
          </ac:spMkLst>
        </pc:spChg>
        <pc:picChg chg="add mod">
          <ac:chgData name="Batool, Nazre" userId="bb8bcf30-75a1-410b-8398-e76265c4dbbb" providerId="ADAL" clId="{D9EDFE7F-BC3D-41E1-824D-5D4614CA402A}" dt="2024-10-23T22:08:37.142" v="4960" actId="1076"/>
          <ac:picMkLst>
            <pc:docMk/>
            <pc:sldMk cId="3608184056" sldId="450"/>
            <ac:picMk id="2" creationId="{108E88C0-3513-BD95-4F25-8876BC4DB007}"/>
          </ac:picMkLst>
        </pc:picChg>
      </pc:sldChg>
      <pc:sldChg chg="addSp delSp modSp add mod">
        <pc:chgData name="Batool, Nazre" userId="bb8bcf30-75a1-410b-8398-e76265c4dbbb" providerId="ADAL" clId="{D9EDFE7F-BC3D-41E1-824D-5D4614CA402A}" dt="2024-10-23T23:12:23.953" v="5212" actId="1036"/>
        <pc:sldMkLst>
          <pc:docMk/>
          <pc:sldMk cId="1865225642" sldId="451"/>
        </pc:sldMkLst>
        <pc:spChg chg="mod">
          <ac:chgData name="Batool, Nazre" userId="bb8bcf30-75a1-410b-8398-e76265c4dbbb" providerId="ADAL" clId="{D9EDFE7F-BC3D-41E1-824D-5D4614CA402A}" dt="2024-10-23T23:12:19.048" v="5196" actId="1036"/>
          <ac:spMkLst>
            <pc:docMk/>
            <pc:sldMk cId="1865225642" sldId="451"/>
            <ac:spMk id="3" creationId="{94D0EB80-0155-FE70-7181-FA6803A4FECA}"/>
          </ac:spMkLst>
        </pc:spChg>
        <pc:picChg chg="add del mod">
          <ac:chgData name="Batool, Nazre" userId="bb8bcf30-75a1-410b-8398-e76265c4dbbb" providerId="ADAL" clId="{D9EDFE7F-BC3D-41E1-824D-5D4614CA402A}" dt="2024-10-23T23:10:52.385" v="5170" actId="21"/>
          <ac:picMkLst>
            <pc:docMk/>
            <pc:sldMk cId="1865225642" sldId="451"/>
            <ac:picMk id="2" creationId="{5766850B-E204-5C0F-03C6-7E9FDB8AF369}"/>
          </ac:picMkLst>
        </pc:picChg>
        <pc:picChg chg="add mod">
          <ac:chgData name="Batool, Nazre" userId="bb8bcf30-75a1-410b-8398-e76265c4dbbb" providerId="ADAL" clId="{D9EDFE7F-BC3D-41E1-824D-5D4614CA402A}" dt="2024-10-23T23:12:23.953" v="5212" actId="1036"/>
          <ac:picMkLst>
            <pc:docMk/>
            <pc:sldMk cId="1865225642" sldId="451"/>
            <ac:picMk id="6" creationId="{19B7FC79-D8A4-BD4E-5B88-E20693ABDCC5}"/>
          </ac:picMkLst>
        </pc:picChg>
      </pc:sldChg>
      <pc:sldChg chg="add ord">
        <pc:chgData name="Batool, Nazre" userId="bb8bcf30-75a1-410b-8398-e76265c4dbbb" providerId="ADAL" clId="{D9EDFE7F-BC3D-41E1-824D-5D4614CA402A}" dt="2024-10-23T23:08:21.886" v="5013"/>
        <pc:sldMkLst>
          <pc:docMk/>
          <pc:sldMk cId="3955399203" sldId="452"/>
        </pc:sldMkLst>
      </pc:sldChg>
      <pc:sldChg chg="delSp modSp add mod">
        <pc:chgData name="Batool, Nazre" userId="bb8bcf30-75a1-410b-8398-e76265c4dbbb" providerId="ADAL" clId="{D9EDFE7F-BC3D-41E1-824D-5D4614CA402A}" dt="2024-10-23T23:09:53.731" v="5117" actId="14100"/>
        <pc:sldMkLst>
          <pc:docMk/>
          <pc:sldMk cId="537401274" sldId="453"/>
        </pc:sldMkLst>
        <pc:spChg chg="mod">
          <ac:chgData name="Batool, Nazre" userId="bb8bcf30-75a1-410b-8398-e76265c4dbbb" providerId="ADAL" clId="{D9EDFE7F-BC3D-41E1-824D-5D4614CA402A}" dt="2024-10-23T23:09:53.731" v="5117" actId="14100"/>
          <ac:spMkLst>
            <pc:docMk/>
            <pc:sldMk cId="537401274" sldId="453"/>
            <ac:spMk id="3" creationId="{94D0EB80-0155-FE70-7181-FA6803A4FECA}"/>
          </ac:spMkLst>
        </pc:spChg>
        <pc:picChg chg="del">
          <ac:chgData name="Batool, Nazre" userId="bb8bcf30-75a1-410b-8398-e76265c4dbbb" providerId="ADAL" clId="{D9EDFE7F-BC3D-41E1-824D-5D4614CA402A}" dt="2024-10-23T23:08:53.716" v="5053" actId="478"/>
          <ac:picMkLst>
            <pc:docMk/>
            <pc:sldMk cId="537401274" sldId="453"/>
            <ac:picMk id="2" creationId="{5766850B-E204-5C0F-03C6-7E9FDB8AF369}"/>
          </ac:picMkLst>
        </pc:picChg>
      </pc:sldChg>
    </pc:docChg>
  </pc:docChgLst>
  <pc:docChgLst>
    <pc:chgData name="Batool, Nazre" userId="S::0131989s@universityofgalway.ie::bb8bcf30-75a1-410b-8398-e76265c4dbbb" providerId="AD" clId="Web-{7EB08147-6D3D-6236-4FFC-6A7EDB99FDEE}"/>
    <pc:docChg chg="addSld modSld">
      <pc:chgData name="Batool, Nazre" userId="S::0131989s@universityofgalway.ie::bb8bcf30-75a1-410b-8398-e76265c4dbbb" providerId="AD" clId="Web-{7EB08147-6D3D-6236-4FFC-6A7EDB99FDEE}" dt="2024-10-14T18:06:36.764" v="256"/>
      <pc:docMkLst>
        <pc:docMk/>
      </pc:docMkLst>
      <pc:sldChg chg="modSp">
        <pc:chgData name="Batool, Nazre" userId="S::0131989s@universityofgalway.ie::bb8bcf30-75a1-410b-8398-e76265c4dbbb" providerId="AD" clId="Web-{7EB08147-6D3D-6236-4FFC-6A7EDB99FDEE}" dt="2024-10-14T16:06:58.462" v="6"/>
        <pc:sldMkLst>
          <pc:docMk/>
          <pc:sldMk cId="2600618833" sldId="397"/>
        </pc:sldMkLst>
        <pc:spChg chg="mod">
          <ac:chgData name="Batool, Nazre" userId="S::0131989s@universityofgalway.ie::bb8bcf30-75a1-410b-8398-e76265c4dbbb" providerId="AD" clId="Web-{7EB08147-6D3D-6236-4FFC-6A7EDB99FDEE}" dt="2024-10-14T16:06:58.462" v="6"/>
          <ac:spMkLst>
            <pc:docMk/>
            <pc:sldMk cId="2600618833" sldId="397"/>
            <ac:spMk id="4" creationId="{39ACD579-F9B2-9736-27BF-0C1D82F7FC0D}"/>
          </ac:spMkLst>
        </pc:spChg>
      </pc:sldChg>
      <pc:sldChg chg="addSp delSp modSp">
        <pc:chgData name="Batool, Nazre" userId="S::0131989s@universityofgalway.ie::bb8bcf30-75a1-410b-8398-e76265c4dbbb" providerId="AD" clId="Web-{7EB08147-6D3D-6236-4FFC-6A7EDB99FDEE}" dt="2024-10-14T17:05:25.159" v="118" actId="20577"/>
        <pc:sldMkLst>
          <pc:docMk/>
          <pc:sldMk cId="1070112020" sldId="412"/>
        </pc:sldMkLst>
        <pc:spChg chg="add del mod">
          <ac:chgData name="Batool, Nazre" userId="S::0131989s@universityofgalway.ie::bb8bcf30-75a1-410b-8398-e76265c4dbbb" providerId="AD" clId="Web-{7EB08147-6D3D-6236-4FFC-6A7EDB99FDEE}" dt="2024-10-14T17:05:25.159" v="118" actId="20577"/>
          <ac:spMkLst>
            <pc:docMk/>
            <pc:sldMk cId="1070112020" sldId="412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6:08:24.715" v="11" actId="20577"/>
          <ac:spMkLst>
            <pc:docMk/>
            <pc:sldMk cId="1070112020" sldId="412"/>
            <ac:spMk id="4" creationId="{39ACD579-F9B2-9736-27BF-0C1D82F7FC0D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60"/>
          <ac:spMkLst>
            <pc:docMk/>
            <pc:sldMk cId="1070112020" sldId="412"/>
            <ac:spMk id="36" creationId="{651F3BF6-07C8-5299-10B2-9BFB85E33FEA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9"/>
          <ac:spMkLst>
            <pc:docMk/>
            <pc:sldMk cId="1070112020" sldId="412"/>
            <ac:spMk id="37" creationId="{20AE90F0-3054-BC9D-1293-D20C59124011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8"/>
          <ac:spMkLst>
            <pc:docMk/>
            <pc:sldMk cId="1070112020" sldId="412"/>
            <ac:spMk id="38" creationId="{78A8561C-26EE-C605-1DEA-3A5D4971DA94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7"/>
          <ac:spMkLst>
            <pc:docMk/>
            <pc:sldMk cId="1070112020" sldId="412"/>
            <ac:spMk id="39" creationId="{E39A1E03-A736-C8D5-B49A-A3F4CD6EEBB9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6"/>
          <ac:spMkLst>
            <pc:docMk/>
            <pc:sldMk cId="1070112020" sldId="412"/>
            <ac:spMk id="40" creationId="{4CA8C708-6A95-8934-7815-4E7B1BB3A84E}"/>
          </ac:spMkLst>
        </pc:spChg>
        <pc:spChg chg="add del mod">
          <ac:chgData name="Batool, Nazre" userId="S::0131989s@universityofgalway.ie::bb8bcf30-75a1-410b-8398-e76265c4dbbb" providerId="AD" clId="Web-{7EB08147-6D3D-6236-4FFC-6A7EDB99FDEE}" dt="2024-10-14T16:08:36.419" v="24"/>
          <ac:spMkLst>
            <pc:docMk/>
            <pc:sldMk cId="1070112020" sldId="412"/>
            <ac:spMk id="45" creationId="{A4664735-F00C-8255-6549-BF4D6510DB39}"/>
          </ac:spMkLst>
        </pc:spChg>
        <pc:spChg chg="add del mod">
          <ac:chgData name="Batool, Nazre" userId="S::0131989s@universityofgalway.ie::bb8bcf30-75a1-410b-8398-e76265c4dbbb" providerId="AD" clId="Web-{7EB08147-6D3D-6236-4FFC-6A7EDB99FDEE}" dt="2024-10-14T16:08:47.232" v="45"/>
          <ac:spMkLst>
            <pc:docMk/>
            <pc:sldMk cId="1070112020" sldId="412"/>
            <ac:spMk id="47" creationId="{E97EF420-BC13-2CE4-1E1C-6D26036065F2}"/>
          </ac:spMkLst>
        </pc:spChg>
        <pc:grpChg chg="add del">
          <ac:chgData name="Batool, Nazre" userId="S::0131989s@universityofgalway.ie::bb8bcf30-75a1-410b-8398-e76265c4dbbb" providerId="AD" clId="Web-{7EB08147-6D3D-6236-4FFC-6A7EDB99FDEE}" dt="2024-10-14T16:08:53.607" v="63"/>
          <ac:grpSpMkLst>
            <pc:docMk/>
            <pc:sldMk cId="1070112020" sldId="412"/>
            <ac:grpSpMk id="7" creationId="{D7ADC45A-C948-F290-EC5C-09EA32E72DE8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62"/>
          <ac:grpSpMkLst>
            <pc:docMk/>
            <pc:sldMk cId="1070112020" sldId="412"/>
            <ac:grpSpMk id="21" creationId="{B853C00D-02B0-7675-6ADA-2CECC3071A05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61"/>
          <ac:grpSpMkLst>
            <pc:docMk/>
            <pc:sldMk cId="1070112020" sldId="412"/>
            <ac:grpSpMk id="27" creationId="{5D234F3A-C30E-4F9B-31BB-C98D3721AB90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55"/>
          <ac:grpSpMkLst>
            <pc:docMk/>
            <pc:sldMk cId="1070112020" sldId="412"/>
            <ac:grpSpMk id="35" creationId="{10389FE6-7EDD-06FB-51A4-FA637379BB46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36.419" v="34"/>
          <ac:grpSpMkLst>
            <pc:docMk/>
            <pc:sldMk cId="1070112020" sldId="412"/>
            <ac:grpSpMk id="41" creationId="{5BBF6063-19E5-ECB1-FA72-5BB7E183B4D6}"/>
          </ac:grpSpMkLst>
        </pc:grpChg>
        <pc:picChg chg="add mod">
          <ac:chgData name="Batool, Nazre" userId="S::0131989s@universityofgalway.ie::bb8bcf30-75a1-410b-8398-e76265c4dbbb" providerId="AD" clId="Web-{7EB08147-6D3D-6236-4FFC-6A7EDB99FDEE}" dt="2024-10-14T16:57:54.598" v="78" actId="1076"/>
          <ac:picMkLst>
            <pc:docMk/>
            <pc:sldMk cId="1070112020" sldId="412"/>
            <ac:picMk id="2" creationId="{94428AE9-792F-C34B-D93A-959537AE970B}"/>
          </ac:picMkLst>
        </pc:picChg>
        <pc:picChg chg="del">
          <ac:chgData name="Batool, Nazre" userId="S::0131989s@universityofgalway.ie::bb8bcf30-75a1-410b-8398-e76265c4dbbb" providerId="AD" clId="Web-{7EB08147-6D3D-6236-4FFC-6A7EDB99FDEE}" dt="2024-10-14T16:08:30.153" v="12"/>
          <ac:picMkLst>
            <pc:docMk/>
            <pc:sldMk cId="1070112020" sldId="412"/>
            <ac:picMk id="44" creationId="{E6A81A63-271D-5A21-020D-A87C83E88513}"/>
          </ac:picMkLst>
        </pc:picChg>
        <pc:cxnChg chg="mod">
          <ac:chgData name="Batool, Nazre" userId="S::0131989s@universityofgalway.ie::bb8bcf30-75a1-410b-8398-e76265c4dbbb" providerId="AD" clId="Web-{7EB08147-6D3D-6236-4FFC-6A7EDB99FDEE}" dt="2024-10-14T16:08:53.607" v="63"/>
          <ac:cxnSpMkLst>
            <pc:docMk/>
            <pc:sldMk cId="1070112020" sldId="412"/>
            <ac:cxnSpMk id="16" creationId="{3FE04F71-E74B-B6B3-1F1D-BF2D4BAA60E3}"/>
          </ac:cxnSpMkLst>
        </pc:cxn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8:02:44.771" v="250"/>
        <pc:sldMkLst>
          <pc:docMk/>
          <pc:sldMk cId="3189588845" sldId="417"/>
        </pc:sldMkLst>
        <pc:spChg chg="mod">
          <ac:chgData name="Batool, Nazre" userId="S::0131989s@universityofgalway.ie::bb8bcf30-75a1-410b-8398-e76265c4dbbb" providerId="AD" clId="Web-{7EB08147-6D3D-6236-4FFC-6A7EDB99FDEE}" dt="2024-10-14T18:01:09.782" v="245" actId="20577"/>
          <ac:spMkLst>
            <pc:docMk/>
            <pc:sldMk cId="3189588845" sldId="417"/>
            <ac:spMk id="3" creationId="{94D0EB80-0155-FE70-7181-FA6803A4FECA}"/>
          </ac:spMkLst>
        </pc:spChg>
        <pc:spChg chg="del topLvl">
          <ac:chgData name="Batool, Nazre" userId="S::0131989s@universityofgalway.ie::bb8bcf30-75a1-410b-8398-e76265c4dbbb" providerId="AD" clId="Web-{7EB08147-6D3D-6236-4FFC-6A7EDB99FDEE}" dt="2024-10-14T16:59:28.757" v="79"/>
          <ac:spMkLst>
            <pc:docMk/>
            <pc:sldMk cId="3189588845" sldId="417"/>
            <ac:spMk id="42" creationId="{26D30624-B089-2722-FA9A-E802D09CB63D}"/>
          </ac:spMkLst>
        </pc:spChg>
        <pc:spChg chg="del topLvl">
          <ac:chgData name="Batool, Nazre" userId="S::0131989s@universityofgalway.ie::bb8bcf30-75a1-410b-8398-e76265c4dbbb" providerId="AD" clId="Web-{7EB08147-6D3D-6236-4FFC-6A7EDB99FDEE}" dt="2024-10-14T16:59:31.023" v="80"/>
          <ac:spMkLst>
            <pc:docMk/>
            <pc:sldMk cId="3189588845" sldId="417"/>
            <ac:spMk id="43" creationId="{7859B986-C651-A1E6-AAB8-4376BA5EFE75}"/>
          </ac:spMkLst>
        </pc:spChg>
        <pc:grpChg chg="del">
          <ac:chgData name="Batool, Nazre" userId="S::0131989s@universityofgalway.ie::bb8bcf30-75a1-410b-8398-e76265c4dbbb" providerId="AD" clId="Web-{7EB08147-6D3D-6236-4FFC-6A7EDB99FDEE}" dt="2024-10-14T16:59:28.757" v="79"/>
          <ac:grpSpMkLst>
            <pc:docMk/>
            <pc:sldMk cId="3189588845" sldId="417"/>
            <ac:grpSpMk id="41" creationId="{5BBF6063-19E5-ECB1-FA72-5BB7E183B4D6}"/>
          </ac:grpSpMkLst>
        </pc:grpChg>
        <pc:picChg chg="add del mod">
          <ac:chgData name="Batool, Nazre" userId="S::0131989s@universityofgalway.ie::bb8bcf30-75a1-410b-8398-e76265c4dbbb" providerId="AD" clId="Web-{7EB08147-6D3D-6236-4FFC-6A7EDB99FDEE}" dt="2024-10-14T18:02:38.333" v="249"/>
          <ac:picMkLst>
            <pc:docMk/>
            <pc:sldMk cId="3189588845" sldId="417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1:33.018" v="246"/>
          <ac:picMkLst>
            <pc:docMk/>
            <pc:sldMk cId="3189588845" sldId="417"/>
            <ac:picMk id="5" creationId="{9DB9A8B1-7DC1-789C-C3C9-9FC7F58A991A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1:52.831" v="248" actId="1076"/>
          <ac:picMkLst>
            <pc:docMk/>
            <pc:sldMk cId="3189588845" sldId="417"/>
            <ac:picMk id="6" creationId="{A56100D0-F3B6-5096-A2A1-62DAF3C8F434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2:44.771" v="250"/>
          <ac:picMkLst>
            <pc:docMk/>
            <pc:sldMk cId="3189588845" sldId="417"/>
            <ac:picMk id="7" creationId="{BC77C198-E262-A50E-9BE9-229B0775D2CE}"/>
          </ac:picMkLst>
        </pc:pic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03:20.374" v="115" actId="20577"/>
        <pc:sldMkLst>
          <pc:docMk/>
          <pc:sldMk cId="4260247069" sldId="418"/>
        </pc:sldMkLst>
        <pc:spChg chg="mod">
          <ac:chgData name="Batool, Nazre" userId="S::0131989s@universityofgalway.ie::bb8bcf30-75a1-410b-8398-e76265c4dbbb" providerId="AD" clId="Web-{7EB08147-6D3D-6236-4FFC-6A7EDB99FDEE}" dt="2024-10-14T17:03:20.374" v="115" actId="20577"/>
          <ac:spMkLst>
            <pc:docMk/>
            <pc:sldMk cId="4260247069" sldId="418"/>
            <ac:spMk id="3" creationId="{94D0EB80-0155-FE70-7181-FA6803A4FECA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7:00:55.760" v="97"/>
          <ac:spMkLst>
            <pc:docMk/>
            <pc:sldMk cId="4260247069" sldId="418"/>
            <ac:spMk id="5" creationId="{8DB8026F-AABA-C451-E445-891A60FF16DB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7:00:55.760" v="97"/>
          <ac:spMkLst>
            <pc:docMk/>
            <pc:sldMk cId="4260247069" sldId="418"/>
            <ac:spMk id="6" creationId="{30E15573-23D3-5943-013F-A69D8209FDCA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01:26.511" v="105" actId="14100"/>
          <ac:spMkLst>
            <pc:docMk/>
            <pc:sldMk cId="4260247069" sldId="418"/>
            <ac:spMk id="9" creationId="{8B2F6A34-4BFA-75D7-2455-6A633DA34DA1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01:26.511" v="106" actId="14100"/>
          <ac:spMkLst>
            <pc:docMk/>
            <pc:sldMk cId="4260247069" sldId="418"/>
            <ac:spMk id="10" creationId="{44CAB1AE-356C-7A9F-046E-4858F0008979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00:30.447" v="95"/>
          <ac:picMkLst>
            <pc:docMk/>
            <pc:sldMk cId="4260247069" sldId="418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01:26.496" v="104" actId="14100"/>
          <ac:picMkLst>
            <pc:docMk/>
            <pc:sldMk cId="4260247069" sldId="418"/>
            <ac:picMk id="8" creationId="{FB2D13D9-72B7-DD2B-A04E-17F58428E048}"/>
          </ac:picMkLst>
        </pc:picChg>
        <pc:cxnChg chg="add del">
          <ac:chgData name="Batool, Nazre" userId="S::0131989s@universityofgalway.ie::bb8bcf30-75a1-410b-8398-e76265c4dbbb" providerId="AD" clId="Web-{7EB08147-6D3D-6236-4FFC-6A7EDB99FDEE}" dt="2024-10-14T17:00:55.760" v="97"/>
          <ac:cxnSpMkLst>
            <pc:docMk/>
            <pc:sldMk cId="4260247069" sldId="418"/>
            <ac:cxnSpMk id="7" creationId="{767AD609-2876-C70E-5B1F-1ED7B8FE6F38}"/>
          </ac:cxnSpMkLst>
        </pc:cxnChg>
        <pc:cxnChg chg="add mod">
          <ac:chgData name="Batool, Nazre" userId="S::0131989s@universityofgalway.ie::bb8bcf30-75a1-410b-8398-e76265c4dbbb" providerId="AD" clId="Web-{7EB08147-6D3D-6236-4FFC-6A7EDB99FDEE}" dt="2024-10-14T17:01:26.527" v="107" actId="14100"/>
          <ac:cxnSpMkLst>
            <pc:docMk/>
            <pc:sldMk cId="4260247069" sldId="418"/>
            <ac:cxnSpMk id="11" creationId="{DB6776EA-F756-00A4-C43F-2052D0DDD3F4}"/>
          </ac:cxnSpMkLst>
        </pc:cxnChg>
        <pc:cxnChg chg="add mod">
          <ac:chgData name="Batool, Nazre" userId="S::0131989s@universityofgalway.ie::bb8bcf30-75a1-410b-8398-e76265c4dbbb" providerId="AD" clId="Web-{7EB08147-6D3D-6236-4FFC-6A7EDB99FDEE}" dt="2024-10-14T17:01:26.527" v="108" actId="14100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8:06:36.764" v="256"/>
        <pc:sldMkLst>
          <pc:docMk/>
          <pc:sldMk cId="2361849118" sldId="419"/>
        </pc:sldMkLst>
        <pc:spChg chg="mod">
          <ac:chgData name="Batool, Nazre" userId="S::0131989s@universityofgalway.ie::bb8bcf30-75a1-410b-8398-e76265c4dbbb" providerId="AD" clId="Web-{7EB08147-6D3D-6236-4FFC-6A7EDB99FDEE}" dt="2024-10-14T17:12:05.125" v="160" actId="20577"/>
          <ac:spMkLst>
            <pc:docMk/>
            <pc:sldMk cId="2361849118" sldId="419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7:07:57.695" v="141" actId="20577"/>
          <ac:spMkLst>
            <pc:docMk/>
            <pc:sldMk cId="2361849118" sldId="419"/>
            <ac:spMk id="4" creationId="{39ACD579-F9B2-9736-27BF-0C1D82F7FC0D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8:06:07.857" v="251"/>
          <ac:picMkLst>
            <pc:docMk/>
            <pc:sldMk cId="2361849118" sldId="419"/>
            <ac:picMk id="2" creationId="{1229D5BF-D02D-2553-E4C8-A7ED26E0E9E6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8:06:18.685" v="253"/>
          <ac:picMkLst>
            <pc:docMk/>
            <pc:sldMk cId="2361849118" sldId="419"/>
            <ac:picMk id="5" creationId="{3C42770C-DDF5-1F1A-4C01-D4D2B702E038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8:06:30.217" v="255"/>
          <ac:picMkLst>
            <pc:docMk/>
            <pc:sldMk cId="2361849118" sldId="419"/>
            <ac:picMk id="6" creationId="{7AC5E2BC-B306-2440-9A23-38F26194740C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6:36.764" v="256"/>
          <ac:picMkLst>
            <pc:docMk/>
            <pc:sldMk cId="2361849118" sldId="419"/>
            <ac:picMk id="7" creationId="{A724C7CD-5FF4-D2B2-77D3-1E17E1E92816}"/>
          </ac:picMkLst>
        </pc:pic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57:39.946" v="242" actId="1076"/>
        <pc:sldMkLst>
          <pc:docMk/>
          <pc:sldMk cId="4147256812" sldId="420"/>
        </pc:sldMkLst>
        <pc:spChg chg="mod">
          <ac:chgData name="Batool, Nazre" userId="S::0131989s@universityofgalway.ie::bb8bcf30-75a1-410b-8398-e76265c4dbbb" providerId="AD" clId="Web-{7EB08147-6D3D-6236-4FFC-6A7EDB99FDEE}" dt="2024-10-14T17:55:01.237" v="215" actId="20577"/>
          <ac:spMkLst>
            <pc:docMk/>
            <pc:sldMk cId="4147256812" sldId="420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7:55:13.722" v="227" actId="20577"/>
          <ac:spMkLst>
            <pc:docMk/>
            <pc:sldMk cId="4147256812" sldId="420"/>
            <ac:spMk id="4" creationId="{39ACD579-F9B2-9736-27BF-0C1D82F7FC0D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57:39.946" v="242" actId="1076"/>
          <ac:spMkLst>
            <pc:docMk/>
            <pc:sldMk cId="4147256812" sldId="420"/>
            <ac:spMk id="10" creationId="{79A35F99-6155-FA45-AB30-B7A72EED6D83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56:10.005" v="228"/>
          <ac:picMkLst>
            <pc:docMk/>
            <pc:sldMk cId="4147256812" sldId="420"/>
            <ac:picMk id="2" creationId="{1229D5BF-D02D-2553-E4C8-A7ED26E0E9E6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6:54.835" v="236"/>
          <ac:picMkLst>
            <pc:docMk/>
            <pc:sldMk cId="4147256812" sldId="420"/>
            <ac:picMk id="5" creationId="{05D02650-0FBD-6378-CE42-AD9D3631D8F0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6:34.881" v="233" actId="1076"/>
          <ac:picMkLst>
            <pc:docMk/>
            <pc:sldMk cId="4147256812" sldId="420"/>
            <ac:picMk id="6" creationId="{DCFD4E15-2968-8F47-2ED5-87CBC39F551A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6:51.929" v="235" actId="1076"/>
          <ac:picMkLst>
            <pc:docMk/>
            <pc:sldMk cId="4147256812" sldId="420"/>
            <ac:picMk id="7" creationId="{82B775BD-5B9D-A5DE-C61F-091DF2573230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7:19.977" v="240"/>
          <ac:picMkLst>
            <pc:docMk/>
            <pc:sldMk cId="4147256812" sldId="420"/>
            <ac:picMk id="8" creationId="{FC14DA98-61D6-1DAA-F133-0379710F0810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7:19.977" v="239"/>
          <ac:picMkLst>
            <pc:docMk/>
            <pc:sldMk cId="4147256812" sldId="420"/>
            <ac:picMk id="9" creationId="{4A5C94F9-BAF4-7988-4738-D8B0005B405B}"/>
          </ac:picMkLst>
        </pc:picChg>
      </pc:sldChg>
      <pc:sldChg chg="add replId">
        <pc:chgData name="Batool, Nazre" userId="S::0131989s@universityofgalway.ie::bb8bcf30-75a1-410b-8398-e76265c4dbbb" providerId="AD" clId="Web-{7EB08147-6D3D-6236-4FFC-6A7EDB99FDEE}" dt="2024-10-14T17:01:46.777" v="110"/>
        <pc:sldMkLst>
          <pc:docMk/>
          <pc:sldMk cId="3076191820" sldId="421"/>
        </pc:sldMkLst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54:48.486" v="214" actId="20577"/>
        <pc:sldMkLst>
          <pc:docMk/>
          <pc:sldMk cId="1765157846" sldId="422"/>
        </pc:sldMkLst>
        <pc:spChg chg="mod">
          <ac:chgData name="Batool, Nazre" userId="S::0131989s@universityofgalway.ie::bb8bcf30-75a1-410b-8398-e76265c4dbbb" providerId="AD" clId="Web-{7EB08147-6D3D-6236-4FFC-6A7EDB99FDEE}" dt="2024-10-14T17:54:48.486" v="214" actId="20577"/>
          <ac:spMkLst>
            <pc:docMk/>
            <pc:sldMk cId="1765157846" sldId="422"/>
            <ac:spMk id="3" creationId="{94D0EB80-0155-FE70-7181-FA6803A4FECA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53:03.654" v="209"/>
          <ac:picMkLst>
            <pc:docMk/>
            <pc:sldMk cId="1765157846" sldId="422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3:12.295" v="211" actId="1076"/>
          <ac:picMkLst>
            <pc:docMk/>
            <pc:sldMk cId="1765157846" sldId="422"/>
            <ac:picMk id="5" creationId="{6C1DF2FB-DEC3-72CA-5DCF-045D3DE16BB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3:05.607" v="210" actId="1076"/>
          <ac:picMkLst>
            <pc:docMk/>
            <pc:sldMk cId="1765157846" sldId="422"/>
            <ac:picMk id="6" creationId="{1131F9C5-D143-8F61-ED9B-046772A2ACAF}"/>
          </ac:picMkLst>
        </pc:picChg>
      </pc:sldChg>
    </pc:docChg>
  </pc:docChgLst>
  <pc:docChgLst>
    <pc:chgData name="Batool, Nazre" userId="bb8bcf30-75a1-410b-8398-e76265c4dbbb" providerId="ADAL" clId="{6D9C0258-F7DF-494B-881F-27EEA35EA549}"/>
    <pc:docChg chg="undo custSel addSld delSld modSld sldOrd">
      <pc:chgData name="Batool, Nazre" userId="bb8bcf30-75a1-410b-8398-e76265c4dbbb" providerId="ADAL" clId="{6D9C0258-F7DF-494B-881F-27EEA35EA549}" dt="2024-10-09T16:41:30.499" v="1957" actId="20577"/>
      <pc:docMkLst>
        <pc:docMk/>
      </pc:docMkLst>
      <pc:sldChg chg="modSp del mod">
        <pc:chgData name="Batool, Nazre" userId="bb8bcf30-75a1-410b-8398-e76265c4dbbb" providerId="ADAL" clId="{6D9C0258-F7DF-494B-881F-27EEA35EA549}" dt="2024-10-09T14:47:18.793" v="844" actId="47"/>
        <pc:sldMkLst>
          <pc:docMk/>
          <pc:sldMk cId="2212549236" sldId="338"/>
        </pc:sldMkLst>
        <pc:spChg chg="mod">
          <ac:chgData name="Batool, Nazre" userId="bb8bcf30-75a1-410b-8398-e76265c4dbbb" providerId="ADAL" clId="{6D9C0258-F7DF-494B-881F-27EEA35EA549}" dt="2024-10-09T14:43:30.754" v="578" actId="20577"/>
          <ac:spMkLst>
            <pc:docMk/>
            <pc:sldMk cId="2212549236" sldId="338"/>
            <ac:spMk id="3" creationId="{63BDF63B-5E38-F80D-2BB6-9C7C1F81002E}"/>
          </ac:spMkLst>
        </pc:spChg>
      </pc:sldChg>
      <pc:sldChg chg="modSp mod">
        <pc:chgData name="Batool, Nazre" userId="bb8bcf30-75a1-410b-8398-e76265c4dbbb" providerId="ADAL" clId="{6D9C0258-F7DF-494B-881F-27EEA35EA549}" dt="2024-10-09T12:51:47.266" v="43" actId="20577"/>
        <pc:sldMkLst>
          <pc:docMk/>
          <pc:sldMk cId="834789142" sldId="366"/>
        </pc:sldMkLst>
        <pc:spChg chg="mod">
          <ac:chgData name="Batool, Nazre" userId="bb8bcf30-75a1-410b-8398-e76265c4dbbb" providerId="ADAL" clId="{6D9C0258-F7DF-494B-881F-27EEA35EA549}" dt="2024-10-09T12:51:47.266" v="43" actId="20577"/>
          <ac:spMkLst>
            <pc:docMk/>
            <pc:sldMk cId="834789142" sldId="36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6D9C0258-F7DF-494B-881F-27EEA35EA549}" dt="2024-10-09T13:02:15.920" v="292" actId="20577"/>
        <pc:sldMkLst>
          <pc:docMk/>
          <pc:sldMk cId="341958250" sldId="390"/>
        </pc:sldMkLst>
        <pc:spChg chg="mod">
          <ac:chgData name="Batool, Nazre" userId="bb8bcf30-75a1-410b-8398-e76265c4dbbb" providerId="ADAL" clId="{6D9C0258-F7DF-494B-881F-27EEA35EA549}" dt="2024-10-09T13:02:15.920" v="292" actId="20577"/>
          <ac:spMkLst>
            <pc:docMk/>
            <pc:sldMk cId="341958250" sldId="390"/>
            <ac:spMk id="3" creationId="{94D0EB80-0155-FE70-7181-FA6803A4FECA}"/>
          </ac:spMkLst>
        </pc:spChg>
      </pc:sldChg>
      <pc:sldChg chg="modSp add mod">
        <pc:chgData name="Batool, Nazre" userId="bb8bcf30-75a1-410b-8398-e76265c4dbbb" providerId="ADAL" clId="{6D9C0258-F7DF-494B-881F-27EEA35EA549}" dt="2024-10-09T14:48:20.417" v="882" actId="20577"/>
        <pc:sldMkLst>
          <pc:docMk/>
          <pc:sldMk cId="291071463" sldId="391"/>
        </pc:sldMkLst>
        <pc:spChg chg="mod">
          <ac:chgData name="Batool, Nazre" userId="bb8bcf30-75a1-410b-8398-e76265c4dbbb" providerId="ADAL" clId="{6D9C0258-F7DF-494B-881F-27EEA35EA549}" dt="2024-10-09T13:02:39.038" v="338" actId="20577"/>
          <ac:spMkLst>
            <pc:docMk/>
            <pc:sldMk cId="291071463" sldId="391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20.417" v="882" actId="20577"/>
          <ac:spMkLst>
            <pc:docMk/>
            <pc:sldMk cId="291071463" sldId="391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6D9C0258-F7DF-494B-881F-27EEA35EA549}" dt="2024-10-09T14:48:35.121" v="912" actId="20577"/>
        <pc:sldMkLst>
          <pc:docMk/>
          <pc:sldMk cId="1244154045" sldId="392"/>
        </pc:sldMkLst>
        <pc:spChg chg="mod">
          <ac:chgData name="Batool, Nazre" userId="bb8bcf30-75a1-410b-8398-e76265c4dbbb" providerId="ADAL" clId="{6D9C0258-F7DF-494B-881F-27EEA35EA549}" dt="2024-10-09T13:34:17.442" v="382" actId="20577"/>
          <ac:spMkLst>
            <pc:docMk/>
            <pc:sldMk cId="1244154045" sldId="392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35.121" v="912" actId="20577"/>
          <ac:spMkLst>
            <pc:docMk/>
            <pc:sldMk cId="1244154045" sldId="392"/>
            <ac:spMk id="4" creationId="{39ACD579-F9B2-9736-27BF-0C1D82F7FC0D}"/>
          </ac:spMkLst>
        </pc:spChg>
      </pc:sldChg>
      <pc:sldChg chg="addSp delSp modSp add mod">
        <pc:chgData name="Batool, Nazre" userId="bb8bcf30-75a1-410b-8398-e76265c4dbbb" providerId="ADAL" clId="{6D9C0258-F7DF-494B-881F-27EEA35EA549}" dt="2024-10-09T14:48:47.675" v="913"/>
        <pc:sldMkLst>
          <pc:docMk/>
          <pc:sldMk cId="3124453800" sldId="393"/>
        </pc:sldMkLst>
        <pc:spChg chg="mod">
          <ac:chgData name="Batool, Nazre" userId="bb8bcf30-75a1-410b-8398-e76265c4dbbb" providerId="ADAL" clId="{6D9C0258-F7DF-494B-881F-27EEA35EA549}" dt="2024-10-09T14:18:06.896" v="540" actId="20577"/>
          <ac:spMkLst>
            <pc:docMk/>
            <pc:sldMk cId="3124453800" sldId="393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47.675" v="913"/>
          <ac:spMkLst>
            <pc:docMk/>
            <pc:sldMk cId="3124453800" sldId="393"/>
            <ac:spMk id="4" creationId="{39ACD579-F9B2-9736-27BF-0C1D82F7FC0D}"/>
          </ac:spMkLst>
        </pc:spChg>
        <pc:spChg chg="del">
          <ac:chgData name="Batool, Nazre" userId="bb8bcf30-75a1-410b-8398-e76265c4dbbb" providerId="ADAL" clId="{6D9C0258-F7DF-494B-881F-27EEA35EA549}" dt="2024-10-09T14:12:34.688" v="413" actId="478"/>
          <ac:spMkLst>
            <pc:docMk/>
            <pc:sldMk cId="3124453800" sldId="393"/>
            <ac:spMk id="7" creationId="{C7E58648-5076-3475-1AC9-02DA7386528D}"/>
          </ac:spMkLst>
        </pc:spChg>
        <pc:picChg chg="add mod">
          <ac:chgData name="Batool, Nazre" userId="bb8bcf30-75a1-410b-8398-e76265c4dbbb" providerId="ADAL" clId="{6D9C0258-F7DF-494B-881F-27EEA35EA549}" dt="2024-10-09T14:15:37.334" v="499" actId="1076"/>
          <ac:picMkLst>
            <pc:docMk/>
            <pc:sldMk cId="3124453800" sldId="393"/>
            <ac:picMk id="1026" creationId="{C8B785E0-D7A7-5E15-BA14-5F9FDAE777BE}"/>
          </ac:picMkLst>
        </pc:picChg>
      </pc:sldChg>
      <pc:sldChg chg="modSp add mod">
        <pc:chgData name="Batool, Nazre" userId="bb8bcf30-75a1-410b-8398-e76265c4dbbb" providerId="ADAL" clId="{6D9C0258-F7DF-494B-881F-27EEA35EA549}" dt="2024-10-09T14:48:53.131" v="914"/>
        <pc:sldMkLst>
          <pc:docMk/>
          <pc:sldMk cId="234916261" sldId="394"/>
        </pc:sldMkLst>
        <pc:spChg chg="mod">
          <ac:chgData name="Batool, Nazre" userId="bb8bcf30-75a1-410b-8398-e76265c4dbbb" providerId="ADAL" clId="{6D9C0258-F7DF-494B-881F-27EEA35EA549}" dt="2024-10-09T14:48:53.131" v="914"/>
          <ac:spMkLst>
            <pc:docMk/>
            <pc:sldMk cId="234916261" sldId="394"/>
            <ac:spMk id="4" creationId="{39ACD579-F9B2-9736-27BF-0C1D82F7FC0D}"/>
          </ac:spMkLst>
        </pc:spChg>
      </pc:sldChg>
      <pc:sldChg chg="new del">
        <pc:chgData name="Batool, Nazre" userId="bb8bcf30-75a1-410b-8398-e76265c4dbbb" providerId="ADAL" clId="{6D9C0258-F7DF-494B-881F-27EEA35EA549}" dt="2024-10-09T14:44:35.425" v="581" actId="47"/>
        <pc:sldMkLst>
          <pc:docMk/>
          <pc:sldMk cId="1972288429" sldId="395"/>
        </pc:sldMkLst>
      </pc:sldChg>
      <pc:sldChg chg="modSp add mod">
        <pc:chgData name="Batool, Nazre" userId="bb8bcf30-75a1-410b-8398-e76265c4dbbb" providerId="ADAL" clId="{6D9C0258-F7DF-494B-881F-27EEA35EA549}" dt="2024-10-09T14:47:02.047" v="843" actId="15"/>
        <pc:sldMkLst>
          <pc:docMk/>
          <pc:sldMk cId="1217788064" sldId="396"/>
        </pc:sldMkLst>
        <pc:spChg chg="mod">
          <ac:chgData name="Batool, Nazre" userId="bb8bcf30-75a1-410b-8398-e76265c4dbbb" providerId="ADAL" clId="{6D9C0258-F7DF-494B-881F-27EEA35EA549}" dt="2024-10-09T14:47:02.047" v="843" actId="15"/>
          <ac:spMkLst>
            <pc:docMk/>
            <pc:sldMk cId="1217788064" sldId="396"/>
            <ac:spMk id="3" creationId="{63BDF63B-5E38-F80D-2BB6-9C7C1F81002E}"/>
          </ac:spMkLst>
        </pc:spChg>
      </pc:sldChg>
      <pc:sldChg chg="add">
        <pc:chgData name="Batool, Nazre" userId="bb8bcf30-75a1-410b-8398-e76265c4dbbb" providerId="ADAL" clId="{6D9C0258-F7DF-494B-881F-27EEA35EA549}" dt="2024-10-09T14:47:44.171" v="845" actId="2890"/>
        <pc:sldMkLst>
          <pc:docMk/>
          <pc:sldMk cId="3778158546" sldId="398"/>
        </pc:sldMkLst>
      </pc:sldChg>
      <pc:sldChg chg="addSp delSp modSp add mod ord">
        <pc:chgData name="Batool, Nazre" userId="bb8bcf30-75a1-410b-8398-e76265c4dbbb" providerId="ADAL" clId="{6D9C0258-F7DF-494B-881F-27EEA35EA549}" dt="2024-10-09T16:41:30.499" v="1957" actId="20577"/>
        <pc:sldMkLst>
          <pc:docMk/>
          <pc:sldMk cId="3202531926" sldId="399"/>
        </pc:sldMkLst>
        <pc:spChg chg="mod">
          <ac:chgData name="Batool, Nazre" userId="bb8bcf30-75a1-410b-8398-e76265c4dbbb" providerId="ADAL" clId="{6D9C0258-F7DF-494B-881F-27EEA35EA549}" dt="2024-10-09T16:41:30.499" v="1957" actId="20577"/>
          <ac:spMkLst>
            <pc:docMk/>
            <pc:sldMk cId="3202531926" sldId="399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50:56.817" v="1004" actId="20577"/>
          <ac:spMkLst>
            <pc:docMk/>
            <pc:sldMk cId="3202531926" sldId="399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D9C0258-F7DF-494B-881F-27EEA35EA549}" dt="2024-10-09T16:10:52.123" v="1591" actId="478"/>
          <ac:spMkLst>
            <pc:docMk/>
            <pc:sldMk cId="3202531926" sldId="399"/>
            <ac:spMk id="6" creationId="{2EC4A076-D70D-03DE-58A9-AF1E96D18C5E}"/>
          </ac:spMkLst>
        </pc:spChg>
        <pc:spChg chg="add mod">
          <ac:chgData name="Batool, Nazre" userId="bb8bcf30-75a1-410b-8398-e76265c4dbbb" providerId="ADAL" clId="{6D9C0258-F7DF-494B-881F-27EEA35EA549}" dt="2024-10-09T16:11:34.401" v="1594" actId="164"/>
          <ac:spMkLst>
            <pc:docMk/>
            <pc:sldMk cId="3202531926" sldId="399"/>
            <ac:spMk id="10" creationId="{46940C7F-591F-EF32-8C3A-BCCD0658FCDD}"/>
          </ac:spMkLst>
        </pc:spChg>
        <pc:grpChg chg="add mod">
          <ac:chgData name="Batool, Nazre" userId="bb8bcf30-75a1-410b-8398-e76265c4dbbb" providerId="ADAL" clId="{6D9C0258-F7DF-494B-881F-27EEA35EA549}" dt="2024-10-09T16:11:49.028" v="1598" actId="1076"/>
          <ac:grpSpMkLst>
            <pc:docMk/>
            <pc:sldMk cId="3202531926" sldId="399"/>
            <ac:grpSpMk id="11" creationId="{DDBBD0D9-AF49-2385-A331-036971B3CF82}"/>
          </ac:grpSpMkLst>
        </pc:grpChg>
        <pc:picChg chg="add del mod">
          <ac:chgData name="Batool, Nazre" userId="bb8bcf30-75a1-410b-8398-e76265c4dbbb" providerId="ADAL" clId="{6D9C0258-F7DF-494B-881F-27EEA35EA549}" dt="2024-10-09T15:52:47.994" v="1365" actId="478"/>
          <ac:picMkLst>
            <pc:docMk/>
            <pc:sldMk cId="3202531926" sldId="399"/>
            <ac:picMk id="5" creationId="{2F400C7F-43C7-7B9E-0A83-56AC7CA2EE3E}"/>
          </ac:picMkLst>
        </pc:picChg>
        <pc:picChg chg="add del mod">
          <ac:chgData name="Batool, Nazre" userId="bb8bcf30-75a1-410b-8398-e76265c4dbbb" providerId="ADAL" clId="{6D9C0258-F7DF-494B-881F-27EEA35EA549}" dt="2024-10-09T16:10:48.651" v="1590" actId="478"/>
          <ac:picMkLst>
            <pc:docMk/>
            <pc:sldMk cId="3202531926" sldId="399"/>
            <ac:picMk id="8" creationId="{33907A79-0728-AF09-92BE-CA302DA967F2}"/>
          </ac:picMkLst>
        </pc:picChg>
        <pc:picChg chg="add mod">
          <ac:chgData name="Batool, Nazre" userId="bb8bcf30-75a1-410b-8398-e76265c4dbbb" providerId="ADAL" clId="{6D9C0258-F7DF-494B-881F-27EEA35EA549}" dt="2024-10-09T16:11:34.401" v="1594" actId="164"/>
          <ac:picMkLst>
            <pc:docMk/>
            <pc:sldMk cId="3202531926" sldId="399"/>
            <ac:picMk id="9" creationId="{986837A8-E852-09DC-EA7A-D5C75F6D3B53}"/>
          </ac:picMkLst>
        </pc:picChg>
        <pc:picChg chg="del">
          <ac:chgData name="Batool, Nazre" userId="bb8bcf30-75a1-410b-8398-e76265c4dbbb" providerId="ADAL" clId="{6D9C0258-F7DF-494B-881F-27EEA35EA549}" dt="2024-10-09T15:27:24.734" v="1043" actId="478"/>
          <ac:picMkLst>
            <pc:docMk/>
            <pc:sldMk cId="3202531926" sldId="399"/>
            <ac:picMk id="1026" creationId="{C8B785E0-D7A7-5E15-BA14-5F9FDAE777BE}"/>
          </ac:picMkLst>
        </pc:picChg>
      </pc:sldChg>
      <pc:sldChg chg="add">
        <pc:chgData name="Batool, Nazre" userId="bb8bcf30-75a1-410b-8398-e76265c4dbbb" providerId="ADAL" clId="{6D9C0258-F7DF-494B-881F-27EEA35EA549}" dt="2024-10-09T14:50:00.007" v="955" actId="2890"/>
        <pc:sldMkLst>
          <pc:docMk/>
          <pc:sldMk cId="1020341738" sldId="400"/>
        </pc:sldMkLst>
      </pc:sldChg>
      <pc:sldChg chg="addSp delSp modSp add mod">
        <pc:chgData name="Batool, Nazre" userId="bb8bcf30-75a1-410b-8398-e76265c4dbbb" providerId="ADAL" clId="{6D9C0258-F7DF-494B-881F-27EEA35EA549}" dt="2024-10-09T16:10:37.043" v="1585" actId="14100"/>
        <pc:sldMkLst>
          <pc:docMk/>
          <pc:sldMk cId="1139117994" sldId="401"/>
        </pc:sldMkLst>
        <pc:spChg chg="mod">
          <ac:chgData name="Batool, Nazre" userId="bb8bcf30-75a1-410b-8398-e76265c4dbbb" providerId="ADAL" clId="{6D9C0258-F7DF-494B-881F-27EEA35EA549}" dt="2024-10-09T16:10:33.411" v="1583" actId="14100"/>
          <ac:spMkLst>
            <pc:docMk/>
            <pc:sldMk cId="1139117994" sldId="401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6:10:02.154" v="1575" actId="1076"/>
          <ac:spMkLst>
            <pc:docMk/>
            <pc:sldMk cId="1139117994" sldId="401"/>
            <ac:spMk id="6" creationId="{2EC4A076-D70D-03DE-58A9-AF1E96D18C5E}"/>
          </ac:spMkLst>
        </pc:spChg>
        <pc:spChg chg="del">
          <ac:chgData name="Batool, Nazre" userId="bb8bcf30-75a1-410b-8398-e76265c4dbbb" providerId="ADAL" clId="{6D9C0258-F7DF-494B-881F-27EEA35EA549}" dt="2024-10-09T16:09:49.981" v="1572" actId="478"/>
          <ac:spMkLst>
            <pc:docMk/>
            <pc:sldMk cId="1139117994" sldId="401"/>
            <ac:spMk id="10" creationId="{46940C7F-591F-EF32-8C3A-BCCD0658FCDD}"/>
          </ac:spMkLst>
        </pc:spChg>
        <pc:picChg chg="mod">
          <ac:chgData name="Batool, Nazre" userId="bb8bcf30-75a1-410b-8398-e76265c4dbbb" providerId="ADAL" clId="{6D9C0258-F7DF-494B-881F-27EEA35EA549}" dt="2024-10-09T16:09:56.571" v="1574" actId="14100"/>
          <ac:picMkLst>
            <pc:docMk/>
            <pc:sldMk cId="1139117994" sldId="401"/>
            <ac:picMk id="8" creationId="{33907A79-0728-AF09-92BE-CA302DA967F2}"/>
          </ac:picMkLst>
        </pc:picChg>
        <pc:picChg chg="del mod">
          <ac:chgData name="Batool, Nazre" userId="bb8bcf30-75a1-410b-8398-e76265c4dbbb" providerId="ADAL" clId="{6D9C0258-F7DF-494B-881F-27EEA35EA549}" dt="2024-10-09T16:09:30.907" v="1568" actId="478"/>
          <ac:picMkLst>
            <pc:docMk/>
            <pc:sldMk cId="1139117994" sldId="401"/>
            <ac:picMk id="9" creationId="{986837A8-E852-09DC-EA7A-D5C75F6D3B53}"/>
          </ac:picMkLst>
        </pc:picChg>
        <pc:picChg chg="add mod">
          <ac:chgData name="Batool, Nazre" userId="bb8bcf30-75a1-410b-8398-e76265c4dbbb" providerId="ADAL" clId="{6D9C0258-F7DF-494B-881F-27EEA35EA549}" dt="2024-10-09T16:10:37.043" v="1585" actId="14100"/>
          <ac:picMkLst>
            <pc:docMk/>
            <pc:sldMk cId="1139117994" sldId="401"/>
            <ac:picMk id="2050" creationId="{C5F10795-4A75-E6AB-4B60-15386FA6D1F4}"/>
          </ac:picMkLst>
        </pc:picChg>
      </pc:sldChg>
    </pc:docChg>
  </pc:docChgLst>
  <pc:docChgLst>
    <pc:chgData name="Batool, Nazre" userId="bb8bcf30-75a1-410b-8398-e76265c4dbbb" providerId="ADAL" clId="{DB3156DD-77D9-4CC9-8892-03946E8B4D54}"/>
    <pc:docChg chg="undo custSel modSld">
      <pc:chgData name="Batool, Nazre" userId="bb8bcf30-75a1-410b-8398-e76265c4dbbb" providerId="ADAL" clId="{DB3156DD-77D9-4CC9-8892-03946E8B4D54}" dt="2024-09-09T21:56:06.431" v="1" actId="14100"/>
      <pc:docMkLst>
        <pc:docMk/>
      </pc:docMkLst>
      <pc:sldChg chg="modSp mod">
        <pc:chgData name="Batool, Nazre" userId="bb8bcf30-75a1-410b-8398-e76265c4dbbb" providerId="ADAL" clId="{DB3156DD-77D9-4CC9-8892-03946E8B4D54}" dt="2024-09-09T21:56:06.431" v="1" actId="14100"/>
        <pc:sldMkLst>
          <pc:docMk/>
          <pc:sldMk cId="628079305" sldId="275"/>
        </pc:sldMkLst>
        <pc:picChg chg="mod">
          <ac:chgData name="Batool, Nazre" userId="bb8bcf30-75a1-410b-8398-e76265c4dbbb" providerId="ADAL" clId="{DB3156DD-77D9-4CC9-8892-03946E8B4D54}" dt="2024-09-09T21:56:06.431" v="1" actId="14100"/>
          <ac:picMkLst>
            <pc:docMk/>
            <pc:sldMk cId="628079305" sldId="275"/>
            <ac:picMk id="4" creationId="{9FE669EA-484D-C777-CBE0-3E6E1A9AE900}"/>
          </ac:picMkLst>
        </pc:picChg>
      </pc:sldChg>
    </pc:docChg>
  </pc:docChgLst>
  <pc:docChgLst>
    <pc:chgData name="Batool, Nazre" userId="S::0131989s@universityofgalway.ie::bb8bcf30-75a1-410b-8398-e76265c4dbbb" providerId="AD" clId="Web-{6723E4A2-D516-8502-DE5A-34C80B2C1C05}"/>
    <pc:docChg chg="addSld modSld">
      <pc:chgData name="Batool, Nazre" userId="S::0131989s@universityofgalway.ie::bb8bcf30-75a1-410b-8398-e76265c4dbbb" providerId="AD" clId="Web-{6723E4A2-D516-8502-DE5A-34C80B2C1C05}" dt="2024-09-11T21:44:55.887" v="5"/>
      <pc:docMkLst>
        <pc:docMk/>
      </pc:docMkLst>
      <pc:sldChg chg="modSp">
        <pc:chgData name="Batool, Nazre" userId="S::0131989s@universityofgalway.ie::bb8bcf30-75a1-410b-8398-e76265c4dbbb" providerId="AD" clId="Web-{6723E4A2-D516-8502-DE5A-34C80B2C1C05}" dt="2024-09-11T21:40:43.412" v="1" actId="1076"/>
        <pc:sldMkLst>
          <pc:docMk/>
          <pc:sldMk cId="1398206463" sldId="337"/>
        </pc:sldMkLst>
        <pc:grpChg chg="mod">
          <ac:chgData name="Batool, Nazre" userId="S::0131989s@universityofgalway.ie::bb8bcf30-75a1-410b-8398-e76265c4dbbb" providerId="AD" clId="Web-{6723E4A2-D516-8502-DE5A-34C80B2C1C05}" dt="2024-09-11T21:40:39.974" v="0" actId="14100"/>
          <ac:grpSpMkLst>
            <pc:docMk/>
            <pc:sldMk cId="1398206463" sldId="337"/>
            <ac:grpSpMk id="167" creationId="{49D93516-C559-26AF-EF39-EC3B8B4F43D8}"/>
          </ac:grpSpMkLst>
        </pc:grpChg>
        <pc:grpChg chg="mod">
          <ac:chgData name="Batool, Nazre" userId="S::0131989s@universityofgalway.ie::bb8bcf30-75a1-410b-8398-e76265c4dbbb" providerId="AD" clId="Web-{6723E4A2-D516-8502-DE5A-34C80B2C1C05}" dt="2024-09-11T21:40:43.412" v="1" actId="1076"/>
          <ac:grpSpMkLst>
            <pc:docMk/>
            <pc:sldMk cId="1398206463" sldId="337"/>
            <ac:grpSpMk id="196" creationId="{EC7E66DB-52FF-1CFF-CE2B-27B7E9662158}"/>
          </ac:grpSpMkLst>
        </pc:grpChg>
      </pc:sldChg>
      <pc:sldChg chg="add replId">
        <pc:chgData name="Batool, Nazre" userId="S::0131989s@universityofgalway.ie::bb8bcf30-75a1-410b-8398-e76265c4dbbb" providerId="AD" clId="Web-{6723E4A2-D516-8502-DE5A-34C80B2C1C05}" dt="2024-09-11T21:44:09.714" v="2"/>
        <pc:sldMkLst>
          <pc:docMk/>
          <pc:sldMk cId="2212549236" sldId="338"/>
        </pc:sldMkLst>
      </pc:sldChg>
      <pc:sldChg chg="modSp add">
        <pc:chgData name="Batool, Nazre" userId="S::0131989s@universityofgalway.ie::bb8bcf30-75a1-410b-8398-e76265c4dbbb" providerId="AD" clId="Web-{6723E4A2-D516-8502-DE5A-34C80B2C1C05}" dt="2024-09-11T21:44:55.731" v="4" actId="20577"/>
        <pc:sldMkLst>
          <pc:docMk/>
          <pc:sldMk cId="1529875249" sldId="339"/>
        </pc:sldMkLst>
        <pc:spChg chg="mod">
          <ac:chgData name="Batool, Nazre" userId="S::0131989s@universityofgalway.ie::bb8bcf30-75a1-410b-8398-e76265c4dbbb" providerId="AD" clId="Web-{6723E4A2-D516-8502-DE5A-34C80B2C1C05}" dt="2024-09-11T21:44:55.731" v="4" actId="20577"/>
          <ac:spMkLst>
            <pc:docMk/>
            <pc:sldMk cId="1529875249" sldId="339"/>
            <ac:spMk id="4" creationId="{39ACD579-F9B2-9736-27BF-0C1D82F7FC0D}"/>
          </ac:spMkLst>
        </pc:spChg>
      </pc:sldChg>
      <pc:sldChg chg="add replId">
        <pc:chgData name="Batool, Nazre" userId="S::0131989s@universityofgalway.ie::bb8bcf30-75a1-410b-8398-e76265c4dbbb" providerId="AD" clId="Web-{6723E4A2-D516-8502-DE5A-34C80B2C1C05}" dt="2024-09-11T21:44:55.887" v="5"/>
        <pc:sldMkLst>
          <pc:docMk/>
          <pc:sldMk cId="1942093109" sldId="340"/>
        </pc:sldMkLst>
      </pc:sldChg>
    </pc:docChg>
  </pc:docChgLst>
  <pc:docChgLst>
    <pc:chgData name="Batool, Nazre" userId="bb8bcf30-75a1-410b-8398-e76265c4dbbb" providerId="ADAL" clId="{1C580F92-BBE3-4B36-8422-31011A52495F}"/>
    <pc:docChg chg="undo redo custSel addSld delSld modSld sldOrd">
      <pc:chgData name="Batool, Nazre" userId="bb8bcf30-75a1-410b-8398-e76265c4dbbb" providerId="ADAL" clId="{1C580F92-BBE3-4B36-8422-31011A52495F}" dt="2024-10-17T14:39:58.922" v="3140"/>
      <pc:docMkLst>
        <pc:docMk/>
      </pc:docMkLst>
      <pc:sldChg chg="addSp mod">
        <pc:chgData name="Batool, Nazre" userId="bb8bcf30-75a1-410b-8398-e76265c4dbbb" providerId="ADAL" clId="{1C580F92-BBE3-4B36-8422-31011A52495F}" dt="2024-10-17T12:00:19.800" v="2759" actId="9405"/>
        <pc:sldMkLst>
          <pc:docMk/>
          <pc:sldMk cId="1843422414" sldId="256"/>
        </pc:sldMkLst>
        <pc:inkChg chg="add">
          <ac:chgData name="Batool, Nazre" userId="bb8bcf30-75a1-410b-8398-e76265c4dbbb" providerId="ADAL" clId="{1C580F92-BBE3-4B36-8422-31011A52495F}" dt="2024-10-17T12:00:19.800" v="2759" actId="9405"/>
          <ac:inkMkLst>
            <pc:docMk/>
            <pc:sldMk cId="1843422414" sldId="256"/>
            <ac:inkMk id="3" creationId="{8FBB4626-3236-2631-AAF7-2838CB30AB1A}"/>
          </ac:inkMkLst>
        </pc:inkChg>
      </pc:sldChg>
      <pc:sldChg chg="addSp modSp mod modAnim">
        <pc:chgData name="Batool, Nazre" userId="bb8bcf30-75a1-410b-8398-e76265c4dbbb" providerId="ADAL" clId="{1C580F92-BBE3-4B36-8422-31011A52495F}" dt="2024-10-16T17:16:45.718" v="331" actId="14100"/>
        <pc:sldMkLst>
          <pc:docMk/>
          <pc:sldMk cId="3664000610" sldId="312"/>
        </pc:sldMkLst>
        <pc:spChg chg="mod">
          <ac:chgData name="Batool, Nazre" userId="bb8bcf30-75a1-410b-8398-e76265c4dbbb" providerId="ADAL" clId="{1C580F92-BBE3-4B36-8422-31011A52495F}" dt="2024-10-16T17:16:45.718" v="331" actId="14100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3:33:28.125" v="55" actId="20577"/>
          <ac:spMkLst>
            <pc:docMk/>
            <pc:sldMk cId="3664000610" sldId="312"/>
            <ac:spMk id="4" creationId="{39ACD579-F9B2-9736-27BF-0C1D82F7FC0D}"/>
          </ac:spMkLst>
        </pc:spChg>
        <pc:picChg chg="add mod">
          <ac:chgData name="Batool, Nazre" userId="bb8bcf30-75a1-410b-8398-e76265c4dbbb" providerId="ADAL" clId="{1C580F92-BBE3-4B36-8422-31011A52495F}" dt="2024-10-16T17:16:21.829" v="327" actId="1076"/>
          <ac:picMkLst>
            <pc:docMk/>
            <pc:sldMk cId="3664000610" sldId="312"/>
            <ac:picMk id="2" creationId="{3448156C-3777-AA8F-1058-56AAB1F1DFC6}"/>
          </ac:picMkLst>
        </pc:picChg>
        <pc:picChg chg="add mod">
          <ac:chgData name="Batool, Nazre" userId="bb8bcf30-75a1-410b-8398-e76265c4dbbb" providerId="ADAL" clId="{1C580F92-BBE3-4B36-8422-31011A52495F}" dt="2024-10-16T17:16:36.510" v="330" actId="14100"/>
          <ac:picMkLst>
            <pc:docMk/>
            <pc:sldMk cId="3664000610" sldId="312"/>
            <ac:picMk id="5" creationId="{0B42E567-6DA2-00B8-C6CA-6086AA2CAA41}"/>
          </ac:picMkLst>
        </pc:picChg>
      </pc:sldChg>
      <pc:sldChg chg="modSp del mod">
        <pc:chgData name="Batool, Nazre" userId="bb8bcf30-75a1-410b-8398-e76265c4dbbb" providerId="ADAL" clId="{1C580F92-BBE3-4B36-8422-31011A52495F}" dt="2024-10-16T17:11:48.012" v="237" actId="47"/>
        <pc:sldMkLst>
          <pc:docMk/>
          <pc:sldMk cId="2145641252" sldId="365"/>
        </pc:sldMkLst>
        <pc:spChg chg="mod">
          <ac:chgData name="Batool, Nazre" userId="bb8bcf30-75a1-410b-8398-e76265c4dbbb" providerId="ADAL" clId="{1C580F92-BBE3-4B36-8422-31011A52495F}" dt="2024-10-16T13:33:07.182" v="40" actId="20577"/>
          <ac:spMkLst>
            <pc:docMk/>
            <pc:sldMk cId="2145641252" sldId="365"/>
            <ac:spMk id="4" creationId="{39ACD579-F9B2-9736-27BF-0C1D82F7FC0D}"/>
          </ac:spMkLst>
        </pc:spChg>
      </pc:sldChg>
      <pc:sldChg chg="addSp delSp modSp mod">
        <pc:chgData name="Batool, Nazre" userId="bb8bcf30-75a1-410b-8398-e76265c4dbbb" providerId="ADAL" clId="{1C580F92-BBE3-4B36-8422-31011A52495F}" dt="2024-10-16T17:27:08.053" v="397" actId="478"/>
        <pc:sldMkLst>
          <pc:docMk/>
          <pc:sldMk cId="834789142" sldId="366"/>
        </pc:sldMkLst>
        <pc:spChg chg="mod">
          <ac:chgData name="Batool, Nazre" userId="bb8bcf30-75a1-410b-8398-e76265c4dbbb" providerId="ADAL" clId="{1C580F92-BBE3-4B36-8422-31011A52495F}" dt="2024-10-16T17:26:53.617" v="394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23:43.544" v="355" actId="20577"/>
          <ac:spMkLst>
            <pc:docMk/>
            <pc:sldMk cId="834789142" sldId="366"/>
            <ac:spMk id="4" creationId="{39ACD579-F9B2-9736-27BF-0C1D82F7FC0D}"/>
          </ac:spMkLst>
        </pc:spChg>
        <pc:picChg chg="add mod">
          <ac:chgData name="Batool, Nazre" userId="bb8bcf30-75a1-410b-8398-e76265c4dbbb" providerId="ADAL" clId="{1C580F92-BBE3-4B36-8422-31011A52495F}" dt="2024-10-16T17:27:05.423" v="396" actId="1076"/>
          <ac:picMkLst>
            <pc:docMk/>
            <pc:sldMk cId="834789142" sldId="366"/>
            <ac:picMk id="2" creationId="{B6A08FF1-C807-4657-615C-BD199605D46B}"/>
          </ac:picMkLst>
        </pc:picChg>
        <pc:picChg chg="del">
          <ac:chgData name="Batool, Nazre" userId="bb8bcf30-75a1-410b-8398-e76265c4dbbb" providerId="ADAL" clId="{1C580F92-BBE3-4B36-8422-31011A52495F}" dt="2024-10-16T17:27:08.053" v="397" actId="478"/>
          <ac:picMkLst>
            <pc:docMk/>
            <pc:sldMk cId="834789142" sldId="366"/>
            <ac:picMk id="6" creationId="{D7CF9B92-44B6-FC3E-490C-9BC7EE59A2E4}"/>
          </ac:picMkLst>
        </pc:picChg>
      </pc:sldChg>
      <pc:sldChg chg="modSp mod">
        <pc:chgData name="Batool, Nazre" userId="bb8bcf30-75a1-410b-8398-e76265c4dbbb" providerId="ADAL" clId="{1C580F92-BBE3-4B36-8422-31011A52495F}" dt="2024-10-17T11:07:49.907" v="2758" actId="6549"/>
        <pc:sldMkLst>
          <pc:docMk/>
          <pc:sldMk cId="1919844417" sldId="384"/>
        </pc:sldMkLst>
        <pc:spChg chg="mod">
          <ac:chgData name="Batool, Nazre" userId="bb8bcf30-75a1-410b-8398-e76265c4dbbb" providerId="ADAL" clId="{1C580F92-BBE3-4B36-8422-31011A52495F}" dt="2024-10-17T11:07:49.907" v="2758" actId="6549"/>
          <ac:spMkLst>
            <pc:docMk/>
            <pc:sldMk cId="1919844417" sldId="384"/>
            <ac:spMk id="3" creationId="{94D0EB80-0155-FE70-7181-FA6803A4FECA}"/>
          </ac:spMkLst>
        </pc:spChg>
      </pc:sldChg>
      <pc:sldChg chg="addSp delSp modSp mod ord">
        <pc:chgData name="Batool, Nazre" userId="bb8bcf30-75a1-410b-8398-e76265c4dbbb" providerId="ADAL" clId="{1C580F92-BBE3-4B36-8422-31011A52495F}" dt="2024-10-17T14:24:39.310" v="3075" actId="9405"/>
        <pc:sldMkLst>
          <pc:docMk/>
          <pc:sldMk cId="2534263659" sldId="389"/>
        </pc:sldMkLst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2" creationId="{19818087-AE2D-85D2-9586-771C7C468669}"/>
          </ac:spMkLst>
        </pc:spChg>
        <pc:spChg chg="mod">
          <ac:chgData name="Batool, Nazre" userId="bb8bcf30-75a1-410b-8398-e76265c4dbbb" providerId="ADAL" clId="{1C580F92-BBE3-4B36-8422-31011A52495F}" dt="2024-10-17T09:54:10.014" v="2078" actId="20577"/>
          <ac:spMkLst>
            <pc:docMk/>
            <pc:sldMk cId="2534263659" sldId="389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11:44.440" v="236" actId="6549"/>
          <ac:spMkLst>
            <pc:docMk/>
            <pc:sldMk cId="2534263659" sldId="389"/>
            <ac:spMk id="4" creationId="{39ACD579-F9B2-9736-27BF-0C1D82F7FC0D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5" creationId="{881367F8-669E-7B60-72FD-FCEB72B0C58E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11" creationId="{4054793C-33E1-BFA7-8E48-B702257D91F9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12" creationId="{C48C7F6B-B256-F9DC-4785-9DD1B154B985}"/>
          </ac:spMkLst>
        </pc:spChg>
        <pc:grpChg chg="del mod">
          <ac:chgData name="Batool, Nazre" userId="bb8bcf30-75a1-410b-8398-e76265c4dbbb" providerId="ADAL" clId="{1C580F92-BBE3-4B36-8422-31011A52495F}" dt="2024-10-17T14:24:17.617" v="3071"/>
          <ac:grpSpMkLst>
            <pc:docMk/>
            <pc:sldMk cId="2534263659" sldId="389"/>
            <ac:grpSpMk id="8" creationId="{C82F3F18-074F-49AD-E29C-27FE2C495BCD}"/>
          </ac:grpSpMkLst>
        </pc:grpChg>
        <pc:grpChg chg="mod">
          <ac:chgData name="Batool, Nazre" userId="bb8bcf30-75a1-410b-8398-e76265c4dbbb" providerId="ADAL" clId="{1C580F92-BBE3-4B36-8422-31011A52495F}" dt="2024-10-17T14:24:17.617" v="3071"/>
          <ac:grpSpMkLst>
            <pc:docMk/>
            <pc:sldMk cId="2534263659" sldId="389"/>
            <ac:grpSpMk id="16" creationId="{3D5906AF-7AD1-9A87-C8BB-5F7E394161B5}"/>
          </ac:grpSpMkLst>
        </pc:grpChg>
        <pc:picChg chg="add del mod">
          <ac:chgData name="Batool, Nazre" userId="bb8bcf30-75a1-410b-8398-e76265c4dbbb" providerId="ADAL" clId="{1C580F92-BBE3-4B36-8422-31011A52495F}" dt="2024-10-17T09:47:07.898" v="1992" actId="478"/>
          <ac:picMkLst>
            <pc:docMk/>
            <pc:sldMk cId="2534263659" sldId="389"/>
            <ac:picMk id="5" creationId="{B5A039ED-80A1-8023-D1FF-1E69B6423741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6" creationId="{9E3759F1-C423-30BF-FF56-A73AE1F4EF3F}"/>
          </ac:picMkLst>
        </pc:picChg>
        <pc:picChg chg="del">
          <ac:chgData name="Batool, Nazre" userId="bb8bcf30-75a1-410b-8398-e76265c4dbbb" providerId="ADAL" clId="{1C580F92-BBE3-4B36-8422-31011A52495F}" dt="2024-10-16T17:14:00.469" v="313" actId="478"/>
          <ac:picMkLst>
            <pc:docMk/>
            <pc:sldMk cId="2534263659" sldId="389"/>
            <ac:picMk id="7" creationId="{86DBB7E9-1A86-EC8A-70E1-846A031D3387}"/>
          </ac:picMkLst>
        </pc:picChg>
        <pc:picChg chg="add mod">
          <ac:chgData name="Batool, Nazre" userId="bb8bcf30-75a1-410b-8398-e76265c4dbbb" providerId="ADAL" clId="{1C580F92-BBE3-4B36-8422-31011A52495F}" dt="2024-10-17T09:47:35.958" v="1994" actId="1076"/>
          <ac:picMkLst>
            <pc:docMk/>
            <pc:sldMk cId="2534263659" sldId="389"/>
            <ac:picMk id="7" creationId="{A0C21011-FC50-0C4B-EDC2-3696F8391196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8" creationId="{85C01950-B919-CE77-D85C-DA2224C8D3CC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9" creationId="{CB8FCDD3-0CF0-F6F9-F1CA-5FAFE418ECB1}"/>
          </ac:picMkLst>
        </pc:picChg>
        <pc:picChg chg="add mod">
          <ac:chgData name="Batool, Nazre" userId="bb8bcf30-75a1-410b-8398-e76265c4dbbb" providerId="ADAL" clId="{1C580F92-BBE3-4B36-8422-31011A52495F}" dt="2024-10-17T09:52:14.349" v="2074" actId="1076"/>
          <ac:picMkLst>
            <pc:docMk/>
            <pc:sldMk cId="2534263659" sldId="389"/>
            <ac:picMk id="9" creationId="{F44C5209-00C8-4CBB-6B63-E0C9F18F878C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10" creationId="{57CFA642-C258-2B30-07A8-1A8376744226}"/>
          </ac:picMkLst>
        </pc:picChg>
        <pc:picChg chg="add mod">
          <ac:chgData name="Batool, Nazre" userId="bb8bcf30-75a1-410b-8398-e76265c4dbbb" providerId="ADAL" clId="{1C580F92-BBE3-4B36-8422-31011A52495F}" dt="2024-10-17T09:50:23.252" v="2025" actId="1076"/>
          <ac:picMkLst>
            <pc:docMk/>
            <pc:sldMk cId="2534263659" sldId="389"/>
            <ac:picMk id="11" creationId="{A1C398B5-BA6F-3170-A95E-1607A2A43E1D}"/>
          </ac:picMkLst>
        </pc:picChg>
        <pc:picChg chg="add mod">
          <ac:chgData name="Batool, Nazre" userId="bb8bcf30-75a1-410b-8398-e76265c4dbbb" providerId="ADAL" clId="{1C580F92-BBE3-4B36-8422-31011A52495F}" dt="2024-10-17T09:51:10.062" v="2058" actId="1076"/>
          <ac:picMkLst>
            <pc:docMk/>
            <pc:sldMk cId="2534263659" sldId="389"/>
            <ac:picMk id="13" creationId="{5B02809B-206C-E23E-65EC-C1886B014493}"/>
          </ac:picMkLst>
        </pc:picChg>
        <pc:picChg chg="add mod">
          <ac:chgData name="Batool, Nazre" userId="bb8bcf30-75a1-410b-8398-e76265c4dbbb" providerId="ADAL" clId="{1C580F92-BBE3-4B36-8422-31011A52495F}" dt="2024-10-17T09:51:32.189" v="2060" actId="1076"/>
          <ac:picMkLst>
            <pc:docMk/>
            <pc:sldMk cId="2534263659" sldId="389"/>
            <ac:picMk id="15" creationId="{D1933005-9218-F6FE-5B11-C84C5FFA1110}"/>
          </ac:picMkLst>
        </pc:pic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2" creationId="{95551AAC-6EF0-46AE-DCA9-D8DBCD25F92C}"/>
          </ac:inkMkLst>
        </pc:ink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5" creationId="{1605152B-01C8-961C-F9CB-08BE66919637}"/>
          </ac:inkMkLst>
        </pc:ink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6" creationId="{2614D1FD-04B6-9D95-118A-035C79372B57}"/>
          </ac:inkMkLst>
        </pc:ink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10" creationId="{1D06D1F1-F4CA-8C7C-5596-A94A49E9081E}"/>
          </ac:inkMkLst>
        </pc:ink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12" creationId="{5888B920-90D2-9E13-C2C1-C0A12DBEEDA9}"/>
          </ac:inkMkLst>
        </pc:inkChg>
        <pc:inkChg chg="add mod">
          <ac:chgData name="Batool, Nazre" userId="bb8bcf30-75a1-410b-8398-e76265c4dbbb" providerId="ADAL" clId="{1C580F92-BBE3-4B36-8422-31011A52495F}" dt="2024-10-17T14:24:17.617" v="3071"/>
          <ac:inkMkLst>
            <pc:docMk/>
            <pc:sldMk cId="2534263659" sldId="389"/>
            <ac:inkMk id="14" creationId="{07D18754-5BE5-284F-3B9D-EF77CC518AE9}"/>
          </ac:inkMkLst>
        </pc:inkChg>
        <pc:inkChg chg="add">
          <ac:chgData name="Batool, Nazre" userId="bb8bcf30-75a1-410b-8398-e76265c4dbbb" providerId="ADAL" clId="{1C580F92-BBE3-4B36-8422-31011A52495F}" dt="2024-10-17T14:24:19.791" v="3072" actId="9405"/>
          <ac:inkMkLst>
            <pc:docMk/>
            <pc:sldMk cId="2534263659" sldId="389"/>
            <ac:inkMk id="17" creationId="{DD6B8BBE-9FC1-BDB3-BFE9-5C82C289CBB5}"/>
          </ac:inkMkLst>
        </pc:inkChg>
        <pc:inkChg chg="add">
          <ac:chgData name="Batool, Nazre" userId="bb8bcf30-75a1-410b-8398-e76265c4dbbb" providerId="ADAL" clId="{1C580F92-BBE3-4B36-8422-31011A52495F}" dt="2024-10-17T14:24:23.774" v="3073" actId="9405"/>
          <ac:inkMkLst>
            <pc:docMk/>
            <pc:sldMk cId="2534263659" sldId="389"/>
            <ac:inkMk id="18" creationId="{7E7EF80E-2BF3-FCA6-3F84-54051D150751}"/>
          </ac:inkMkLst>
        </pc:inkChg>
        <pc:inkChg chg="add">
          <ac:chgData name="Batool, Nazre" userId="bb8bcf30-75a1-410b-8398-e76265c4dbbb" providerId="ADAL" clId="{1C580F92-BBE3-4B36-8422-31011A52495F}" dt="2024-10-17T14:24:32.441" v="3074" actId="9405"/>
          <ac:inkMkLst>
            <pc:docMk/>
            <pc:sldMk cId="2534263659" sldId="389"/>
            <ac:inkMk id="19" creationId="{2FB2C5B7-DB31-5FF3-9094-377324239F46}"/>
          </ac:inkMkLst>
        </pc:inkChg>
        <pc:inkChg chg="add">
          <ac:chgData name="Batool, Nazre" userId="bb8bcf30-75a1-410b-8398-e76265c4dbbb" providerId="ADAL" clId="{1C580F92-BBE3-4B36-8422-31011A52495F}" dt="2024-10-17T14:24:39.310" v="3075" actId="9405"/>
          <ac:inkMkLst>
            <pc:docMk/>
            <pc:sldMk cId="2534263659" sldId="389"/>
            <ac:inkMk id="20" creationId="{1071FC60-12F4-54F1-9E14-E2919A06012C}"/>
          </ac:inkMkLst>
        </pc:inkChg>
      </pc:sldChg>
      <pc:sldChg chg="modSp mod">
        <pc:chgData name="Batool, Nazre" userId="bb8bcf30-75a1-410b-8398-e76265c4dbbb" providerId="ADAL" clId="{1C580F92-BBE3-4B36-8422-31011A52495F}" dt="2024-10-17T11:04:55.752" v="2661" actId="14"/>
        <pc:sldMkLst>
          <pc:docMk/>
          <pc:sldMk cId="2600618833" sldId="397"/>
        </pc:sldMkLst>
        <pc:spChg chg="mod">
          <ac:chgData name="Batool, Nazre" userId="bb8bcf30-75a1-410b-8398-e76265c4dbbb" providerId="ADAL" clId="{1C580F92-BBE3-4B36-8422-31011A52495F}" dt="2024-10-17T11:04:55.752" v="2661" actId="14"/>
          <ac:spMkLst>
            <pc:docMk/>
            <pc:sldMk cId="2600618833" sldId="397"/>
            <ac:spMk id="3" creationId="{63BDF63B-5E38-F80D-2BB6-9C7C1F81002E}"/>
          </ac:spMkLst>
        </pc:spChg>
      </pc:sldChg>
      <pc:sldChg chg="addSp mod">
        <pc:chgData name="Batool, Nazre" userId="bb8bcf30-75a1-410b-8398-e76265c4dbbb" providerId="ADAL" clId="{1C580F92-BBE3-4B36-8422-31011A52495F}" dt="2024-10-17T12:15:06.375" v="2762" actId="9405"/>
        <pc:sldMkLst>
          <pc:docMk/>
          <pc:sldMk cId="1070112020" sldId="412"/>
        </pc:sldMkLst>
        <pc:inkChg chg="add">
          <ac:chgData name="Batool, Nazre" userId="bb8bcf30-75a1-410b-8398-e76265c4dbbb" providerId="ADAL" clId="{1C580F92-BBE3-4B36-8422-31011A52495F}" dt="2024-10-17T12:14:42.236" v="2760" actId="9405"/>
          <ac:inkMkLst>
            <pc:docMk/>
            <pc:sldMk cId="1070112020" sldId="412"/>
            <ac:inkMk id="5" creationId="{56C6EAF0-8EBD-5807-EC55-218E89D1A847}"/>
          </ac:inkMkLst>
        </pc:inkChg>
        <pc:inkChg chg="add">
          <ac:chgData name="Batool, Nazre" userId="bb8bcf30-75a1-410b-8398-e76265c4dbbb" providerId="ADAL" clId="{1C580F92-BBE3-4B36-8422-31011A52495F}" dt="2024-10-17T12:14:49.230" v="2761" actId="9405"/>
          <ac:inkMkLst>
            <pc:docMk/>
            <pc:sldMk cId="1070112020" sldId="412"/>
            <ac:inkMk id="6" creationId="{FB0CD0DA-0DA7-08D0-E0D2-3ACF53E001F3}"/>
          </ac:inkMkLst>
        </pc:inkChg>
        <pc:inkChg chg="add">
          <ac:chgData name="Batool, Nazre" userId="bb8bcf30-75a1-410b-8398-e76265c4dbbb" providerId="ADAL" clId="{1C580F92-BBE3-4B36-8422-31011A52495F}" dt="2024-10-17T12:15:06.375" v="2762" actId="9405"/>
          <ac:inkMkLst>
            <pc:docMk/>
            <pc:sldMk cId="1070112020" sldId="412"/>
            <ac:inkMk id="7" creationId="{BE1053A9-7006-8404-E2AA-4B0B86F2A7BB}"/>
          </ac:inkMkLst>
        </pc:inkChg>
      </pc:sldChg>
      <pc:sldChg chg="addSp modSp mod">
        <pc:chgData name="Batool, Nazre" userId="bb8bcf30-75a1-410b-8398-e76265c4dbbb" providerId="ADAL" clId="{1C580F92-BBE3-4B36-8422-31011A52495F}" dt="2024-10-17T12:16:18.900" v="2768"/>
        <pc:sldMkLst>
          <pc:docMk/>
          <pc:sldMk cId="3189588845" sldId="417"/>
        </pc:sldMkLst>
        <pc:grpChg chg="mod">
          <ac:chgData name="Batool, Nazre" userId="bb8bcf30-75a1-410b-8398-e76265c4dbbb" providerId="ADAL" clId="{1C580F92-BBE3-4B36-8422-31011A52495F}" dt="2024-10-17T12:15:40.836" v="2765"/>
          <ac:grpSpMkLst>
            <pc:docMk/>
            <pc:sldMk cId="3189588845" sldId="417"/>
            <ac:grpSpMk id="7" creationId="{7AD03C5E-2DC5-5F4D-D72D-4ABB0A48DB02}"/>
          </ac:grpSpMkLst>
        </pc:grpChg>
        <pc:grpChg chg="mod">
          <ac:chgData name="Batool, Nazre" userId="bb8bcf30-75a1-410b-8398-e76265c4dbbb" providerId="ADAL" clId="{1C580F92-BBE3-4B36-8422-31011A52495F}" dt="2024-10-17T12:16:18.900" v="2768"/>
          <ac:grpSpMkLst>
            <pc:docMk/>
            <pc:sldMk cId="3189588845" sldId="417"/>
            <ac:grpSpMk id="24" creationId="{99506BC6-31F6-4EB1-8BD6-68D43F626309}"/>
          </ac:grpSpMkLst>
        </pc:grpChg>
        <pc:inkChg chg="add mod">
          <ac:chgData name="Batool, Nazre" userId="bb8bcf30-75a1-410b-8398-e76265c4dbbb" providerId="ADAL" clId="{1C580F92-BBE3-4B36-8422-31011A52495F}" dt="2024-10-17T12:15:40.836" v="2765"/>
          <ac:inkMkLst>
            <pc:docMk/>
            <pc:sldMk cId="3189588845" sldId="417"/>
            <ac:inkMk id="5" creationId="{3DBD4C09-64F7-CDBB-EBE6-C67A551B734A}"/>
          </ac:inkMkLst>
        </pc:inkChg>
        <pc:inkChg chg="add mod">
          <ac:chgData name="Batool, Nazre" userId="bb8bcf30-75a1-410b-8398-e76265c4dbbb" providerId="ADAL" clId="{1C580F92-BBE3-4B36-8422-31011A52495F}" dt="2024-10-17T12:15:40.836" v="2765"/>
          <ac:inkMkLst>
            <pc:docMk/>
            <pc:sldMk cId="3189588845" sldId="417"/>
            <ac:inkMk id="6" creationId="{3D4A474F-9B97-7F7F-F158-A29E3130BCF9}"/>
          </ac:inkMkLst>
        </pc:inkChg>
        <pc:inkChg chg="add mod">
          <ac:chgData name="Batool, Nazre" userId="bb8bcf30-75a1-410b-8398-e76265c4dbbb" providerId="ADAL" clId="{1C580F92-BBE3-4B36-8422-31011A52495F}" dt="2024-10-17T12:16:18.900" v="2768"/>
          <ac:inkMkLst>
            <pc:docMk/>
            <pc:sldMk cId="3189588845" sldId="417"/>
            <ac:inkMk id="22" creationId="{01FA00BD-4F1C-3FFF-099B-CF554D743F93}"/>
          </ac:inkMkLst>
        </pc:inkChg>
        <pc:inkChg chg="add mod">
          <ac:chgData name="Batool, Nazre" userId="bb8bcf30-75a1-410b-8398-e76265c4dbbb" providerId="ADAL" clId="{1C580F92-BBE3-4B36-8422-31011A52495F}" dt="2024-10-17T12:16:18.900" v="2768"/>
          <ac:inkMkLst>
            <pc:docMk/>
            <pc:sldMk cId="3189588845" sldId="417"/>
            <ac:inkMk id="23" creationId="{8E6EA0FC-1FC5-B2C9-C8B4-57FDB27F0096}"/>
          </ac:inkMkLst>
        </pc:inkChg>
      </pc:sldChg>
      <pc:sldChg chg="addSp delSp modSp mod">
        <pc:chgData name="Batool, Nazre" userId="bb8bcf30-75a1-410b-8398-e76265c4dbbb" providerId="ADAL" clId="{1C580F92-BBE3-4B36-8422-31011A52495F}" dt="2024-10-16T17:30:20.246" v="430" actId="478"/>
        <pc:sldMkLst>
          <pc:docMk/>
          <pc:sldMk cId="4260247069" sldId="418"/>
        </pc:sldMkLst>
        <pc:spChg chg="mod">
          <ac:chgData name="Batool, Nazre" userId="bb8bcf30-75a1-410b-8398-e76265c4dbbb" providerId="ADAL" clId="{1C580F92-BBE3-4B36-8422-31011A52495F}" dt="2024-10-16T17:30:15.145" v="426" actId="6549"/>
          <ac:spMkLst>
            <pc:docMk/>
            <pc:sldMk cId="4260247069" sldId="418"/>
            <ac:spMk id="3" creationId="{94D0EB80-0155-FE70-7181-FA6803A4FECA}"/>
          </ac:spMkLst>
        </pc:spChg>
        <pc:spChg chg="add del">
          <ac:chgData name="Batool, Nazre" userId="bb8bcf30-75a1-410b-8398-e76265c4dbbb" providerId="ADAL" clId="{1C580F92-BBE3-4B36-8422-31011A52495F}" dt="2024-10-16T17:30:19.704" v="429" actId="478"/>
          <ac:spMkLst>
            <pc:docMk/>
            <pc:sldMk cId="4260247069" sldId="418"/>
            <ac:spMk id="9" creationId="{8B2F6A34-4BFA-75D7-2455-6A633DA34DA1}"/>
          </ac:spMkLst>
        </pc:spChg>
        <pc:spChg chg="add del">
          <ac:chgData name="Batool, Nazre" userId="bb8bcf30-75a1-410b-8398-e76265c4dbbb" providerId="ADAL" clId="{1C580F92-BBE3-4B36-8422-31011A52495F}" dt="2024-10-16T17:30:04.984" v="419" actId="478"/>
          <ac:spMkLst>
            <pc:docMk/>
            <pc:sldMk cId="4260247069" sldId="418"/>
            <ac:spMk id="10" creationId="{44CAB1AE-356C-7A9F-046E-4858F0008979}"/>
          </ac:spMkLst>
        </pc:spChg>
        <pc:picChg chg="add del mod">
          <ac:chgData name="Batool, Nazre" userId="bb8bcf30-75a1-410b-8398-e76265c4dbbb" providerId="ADAL" clId="{1C580F92-BBE3-4B36-8422-31011A52495F}" dt="2024-10-16T17:30:20.246" v="430" actId="478"/>
          <ac:picMkLst>
            <pc:docMk/>
            <pc:sldMk cId="4260247069" sldId="418"/>
            <ac:picMk id="8" creationId="{FB2D13D9-72B7-DD2B-A04E-17F58428E048}"/>
          </ac:picMkLst>
        </pc:picChg>
        <pc:cxnChg chg="add del">
          <ac:chgData name="Batool, Nazre" userId="bb8bcf30-75a1-410b-8398-e76265c4dbbb" providerId="ADAL" clId="{1C580F92-BBE3-4B36-8422-31011A52495F}" dt="2024-10-16T17:30:05.382" v="420" actId="478"/>
          <ac:cxnSpMkLst>
            <pc:docMk/>
            <pc:sldMk cId="4260247069" sldId="418"/>
            <ac:cxnSpMk id="11" creationId="{DB6776EA-F756-00A4-C43F-2052D0DDD3F4}"/>
          </ac:cxnSpMkLst>
        </pc:cxnChg>
        <pc:cxnChg chg="add del">
          <ac:chgData name="Batool, Nazre" userId="bb8bcf30-75a1-410b-8398-e76265c4dbbb" providerId="ADAL" clId="{1C580F92-BBE3-4B36-8422-31011A52495F}" dt="2024-10-16T17:30:05.382" v="420" actId="478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addSp delSp modSp mod">
        <pc:chgData name="Batool, Nazre" userId="bb8bcf30-75a1-410b-8398-e76265c4dbbb" providerId="ADAL" clId="{1C580F92-BBE3-4B36-8422-31011A52495F}" dt="2024-10-17T12:42:44.986" v="2776" actId="1036"/>
        <pc:sldMkLst>
          <pc:docMk/>
          <pc:sldMk cId="2361849118" sldId="419"/>
        </pc:sldMkLst>
        <pc:spChg chg="add mod">
          <ac:chgData name="Batool, Nazre" userId="bb8bcf30-75a1-410b-8398-e76265c4dbbb" providerId="ADAL" clId="{1C580F92-BBE3-4B36-8422-31011A52495F}" dt="2024-10-17T12:42:44.986" v="2776" actId="1036"/>
          <ac:spMkLst>
            <pc:docMk/>
            <pc:sldMk cId="2361849118" sldId="419"/>
            <ac:spMk id="2" creationId="{C5CF2121-551D-6098-6614-A981DC5C977D}"/>
          </ac:spMkLst>
        </pc:spChg>
        <pc:spChg chg="mod">
          <ac:chgData name="Batool, Nazre" userId="bb8bcf30-75a1-410b-8398-e76265c4dbbb" providerId="ADAL" clId="{1C580F92-BBE3-4B36-8422-31011A52495F}" dt="2024-10-16T17:32:32.827" v="439" actId="6549"/>
          <ac:spMkLst>
            <pc:docMk/>
            <pc:sldMk cId="2361849118" sldId="419"/>
            <ac:spMk id="3" creationId="{94D0EB80-0155-FE70-7181-FA6803A4FECA}"/>
          </ac:spMkLst>
        </pc:spChg>
        <pc:spChg chg="add mod">
          <ac:chgData name="Batool, Nazre" userId="bb8bcf30-75a1-410b-8398-e76265c4dbbb" providerId="ADAL" clId="{1C580F92-BBE3-4B36-8422-31011A52495F}" dt="2024-10-17T12:42:00.274" v="2774" actId="1076"/>
          <ac:spMkLst>
            <pc:docMk/>
            <pc:sldMk cId="2361849118" sldId="419"/>
            <ac:spMk id="5" creationId="{18432471-6D00-C3E3-9F0C-62FA15BC61DB}"/>
          </ac:spMkLst>
        </pc:spChg>
        <pc:picChg chg="add del mod">
          <ac:chgData name="Batool, Nazre" userId="bb8bcf30-75a1-410b-8398-e76265c4dbbb" providerId="ADAL" clId="{1C580F92-BBE3-4B36-8422-31011A52495F}" dt="2024-10-16T17:33:11.398" v="440" actId="478"/>
          <ac:picMkLst>
            <pc:docMk/>
            <pc:sldMk cId="2361849118" sldId="419"/>
            <ac:picMk id="2" creationId="{D0376A87-E027-C2E5-0609-3461CE78359E}"/>
          </ac:picMkLst>
        </pc:picChg>
        <pc:picChg chg="add mod">
          <ac:chgData name="Batool, Nazre" userId="bb8bcf30-75a1-410b-8398-e76265c4dbbb" providerId="ADAL" clId="{1C580F92-BBE3-4B36-8422-31011A52495F}" dt="2024-10-16T17:33:37.629" v="445" actId="1076"/>
          <ac:picMkLst>
            <pc:docMk/>
            <pc:sldMk cId="2361849118" sldId="419"/>
            <ac:picMk id="5" creationId="{947C9CB7-FBE9-51E2-C4A8-24B2211173A4}"/>
          </ac:picMkLst>
        </pc:picChg>
        <pc:picChg chg="mod">
          <ac:chgData name="Batool, Nazre" userId="bb8bcf30-75a1-410b-8398-e76265c4dbbb" providerId="ADAL" clId="{1C580F92-BBE3-4B36-8422-31011A52495F}" dt="2024-10-16T17:33:17.125" v="441" actId="1076"/>
          <ac:picMkLst>
            <pc:docMk/>
            <pc:sldMk cId="2361849118" sldId="419"/>
            <ac:picMk id="7" creationId="{A724C7CD-5FF4-D2B2-77D3-1E17E1E92816}"/>
          </ac:picMkLst>
        </pc:picChg>
      </pc:sldChg>
      <pc:sldChg chg="modSp mod">
        <pc:chgData name="Batool, Nazre" userId="bb8bcf30-75a1-410b-8398-e76265c4dbbb" providerId="ADAL" clId="{1C580F92-BBE3-4B36-8422-31011A52495F}" dt="2024-10-17T13:14:01.916" v="3037" actId="6549"/>
        <pc:sldMkLst>
          <pc:docMk/>
          <pc:sldMk cId="4147256812" sldId="420"/>
        </pc:sldMkLst>
        <pc:spChg chg="mod">
          <ac:chgData name="Batool, Nazre" userId="bb8bcf30-75a1-410b-8398-e76265c4dbbb" providerId="ADAL" clId="{1C580F92-BBE3-4B36-8422-31011A52495F}" dt="2024-10-17T13:14:01.916" v="3037" actId="6549"/>
          <ac:spMkLst>
            <pc:docMk/>
            <pc:sldMk cId="4147256812" sldId="420"/>
            <ac:spMk id="3" creationId="{94D0EB80-0155-FE70-7181-FA6803A4FECA}"/>
          </ac:spMkLst>
        </pc:spChg>
      </pc:sldChg>
      <pc:sldChg chg="addSp delSp modSp mod ord setBg">
        <pc:chgData name="Batool, Nazre" userId="bb8bcf30-75a1-410b-8398-e76265c4dbbb" providerId="ADAL" clId="{1C580F92-BBE3-4B36-8422-31011A52495F}" dt="2024-10-17T14:07:48.355" v="3063"/>
        <pc:sldMkLst>
          <pc:docMk/>
          <pc:sldMk cId="3076191820" sldId="421"/>
        </pc:sldMkLst>
        <pc:spChg chg="mod">
          <ac:chgData name="Batool, Nazre" userId="bb8bcf30-75a1-410b-8398-e76265c4dbbb" providerId="ADAL" clId="{1C580F92-BBE3-4B36-8422-31011A52495F}" dt="2024-10-16T17:08:05.208" v="182" actId="113"/>
          <ac:spMkLst>
            <pc:docMk/>
            <pc:sldMk cId="3076191820" sldId="421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4" creationId="{39ACD579-F9B2-9736-27BF-0C1D82F7FC0D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1" creationId="{B712E947-0734-45F9-9C4F-41114EC3A33E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3" creationId="{5A65989E-BBD5-44D7-AA86-7AFD5D46BBC0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5" creationId="{231A2881-D8D7-4A7D-ACA3-E9F849F853D8}"/>
          </ac:spMkLst>
        </pc:spChg>
        <pc:grpChg chg="mod">
          <ac:chgData name="Batool, Nazre" userId="bb8bcf30-75a1-410b-8398-e76265c4dbbb" providerId="ADAL" clId="{1C580F92-BBE3-4B36-8422-31011A52495F}" dt="2024-10-17T14:06:51.114" v="3046"/>
          <ac:grpSpMkLst>
            <pc:docMk/>
            <pc:sldMk cId="3076191820" sldId="421"/>
            <ac:grpSpMk id="12" creationId="{417C744B-06F1-5CE1-446D-17A24B839873}"/>
          </ac:grpSpMkLst>
        </pc:grpChg>
        <pc:grpChg chg="del mod">
          <ac:chgData name="Batool, Nazre" userId="bb8bcf30-75a1-410b-8398-e76265c4dbbb" providerId="ADAL" clId="{1C580F92-BBE3-4B36-8422-31011A52495F}" dt="2024-10-17T14:07:40.620" v="3056"/>
          <ac:grpSpMkLst>
            <pc:docMk/>
            <pc:sldMk cId="3076191820" sldId="421"/>
            <ac:grpSpMk id="20" creationId="{86BDF236-51AB-433F-729F-2FF97E0627BA}"/>
          </ac:grpSpMkLst>
        </pc:grpChg>
        <pc:grpChg chg="mod">
          <ac:chgData name="Batool, Nazre" userId="bb8bcf30-75a1-410b-8398-e76265c4dbbb" providerId="ADAL" clId="{1C580F92-BBE3-4B36-8422-31011A52495F}" dt="2024-10-17T14:07:40.620" v="3056"/>
          <ac:grpSpMkLst>
            <pc:docMk/>
            <pc:sldMk cId="3076191820" sldId="421"/>
            <ac:grpSpMk id="22" creationId="{1FC4310E-CE9C-057B-1C75-026FD529E12F}"/>
          </ac:grpSpMkLst>
        </pc:grpChg>
        <pc:grpChg chg="mod">
          <ac:chgData name="Batool, Nazre" userId="bb8bcf30-75a1-410b-8398-e76265c4dbbb" providerId="ADAL" clId="{1C580F92-BBE3-4B36-8422-31011A52495F}" dt="2024-10-17T14:07:48.355" v="3063"/>
          <ac:grpSpMkLst>
            <pc:docMk/>
            <pc:sldMk cId="3076191820" sldId="421"/>
            <ac:grpSpMk id="29" creationId="{30A52AB8-BB30-E91E-69E7-8BF1129B2359}"/>
          </ac:grpSpMkLst>
        </pc:grpChg>
        <pc:picChg chg="del">
          <ac:chgData name="Batool, Nazre" userId="bb8bcf30-75a1-410b-8398-e76265c4dbbb" providerId="ADAL" clId="{1C580F92-BBE3-4B36-8422-31011A52495F}" dt="2024-10-16T13:43:11.420" v="110" actId="478"/>
          <ac:picMkLst>
            <pc:docMk/>
            <pc:sldMk cId="3076191820" sldId="421"/>
            <ac:picMk id="2" creationId="{1229D5BF-D02D-2553-E4C8-A7ED26E0E9E6}"/>
          </ac:picMkLst>
        </pc:picChg>
        <pc:picChg chg="add mod">
          <ac:chgData name="Batool, Nazre" userId="bb8bcf30-75a1-410b-8398-e76265c4dbbb" providerId="ADAL" clId="{1C580F92-BBE3-4B36-8422-31011A52495F}" dt="2024-10-16T17:07:08.158" v="174" actId="1076"/>
          <ac:picMkLst>
            <pc:docMk/>
            <pc:sldMk cId="3076191820" sldId="421"/>
            <ac:picMk id="5" creationId="{C802D32C-41DF-128B-B904-9E4DE9872D3F}"/>
          </ac:picMkLst>
        </pc:picChg>
        <pc:picChg chg="add mod">
          <ac:chgData name="Batool, Nazre" userId="bb8bcf30-75a1-410b-8398-e76265c4dbbb" providerId="ADAL" clId="{1C580F92-BBE3-4B36-8422-31011A52495F}" dt="2024-10-16T17:07:10.218" v="175" actId="1076"/>
          <ac:picMkLst>
            <pc:docMk/>
            <pc:sldMk cId="3076191820" sldId="421"/>
            <ac:picMk id="6" creationId="{B68D7C1B-698E-A3BE-CD5E-0E4C7C3E6010}"/>
          </ac:picMkLst>
        </pc:picChg>
        <pc:inkChg chg="add">
          <ac:chgData name="Batool, Nazre" userId="bb8bcf30-75a1-410b-8398-e76265c4dbbb" providerId="ADAL" clId="{1C580F92-BBE3-4B36-8422-31011A52495F}" dt="2024-10-17T14:06:47.188" v="3040" actId="9405"/>
          <ac:inkMkLst>
            <pc:docMk/>
            <pc:sldMk cId="3076191820" sldId="421"/>
            <ac:inkMk id="2" creationId="{5F56214E-ADB1-4198-D7E8-0C8736B2A5D3}"/>
          </ac:inkMkLst>
        </pc:inkChg>
        <pc:inkChg chg="add">
          <ac:chgData name="Batool, Nazre" userId="bb8bcf30-75a1-410b-8398-e76265c4dbbb" providerId="ADAL" clId="{1C580F92-BBE3-4B36-8422-31011A52495F}" dt="2024-10-17T14:06:48.666" v="3041" actId="9405"/>
          <ac:inkMkLst>
            <pc:docMk/>
            <pc:sldMk cId="3076191820" sldId="421"/>
            <ac:inkMk id="7" creationId="{76283035-4B4E-AB04-FA8B-FAE4579D8B79}"/>
          </ac:inkMkLst>
        </pc:inkChg>
        <pc:inkChg chg="add">
          <ac:chgData name="Batool, Nazre" userId="bb8bcf30-75a1-410b-8398-e76265c4dbbb" providerId="ADAL" clId="{1C580F92-BBE3-4B36-8422-31011A52495F}" dt="2024-10-17T14:06:49.084" v="3042" actId="9405"/>
          <ac:inkMkLst>
            <pc:docMk/>
            <pc:sldMk cId="3076191820" sldId="421"/>
            <ac:inkMk id="8" creationId="{0EC5A5A9-D8F9-89A2-1605-B3EF4E7CF326}"/>
          </ac:inkMkLst>
        </pc:inkChg>
        <pc:inkChg chg="add">
          <ac:chgData name="Batool, Nazre" userId="bb8bcf30-75a1-410b-8398-e76265c4dbbb" providerId="ADAL" clId="{1C580F92-BBE3-4B36-8422-31011A52495F}" dt="2024-10-17T14:06:49.426" v="3043" actId="9405"/>
          <ac:inkMkLst>
            <pc:docMk/>
            <pc:sldMk cId="3076191820" sldId="421"/>
            <ac:inkMk id="9" creationId="{2FBDB386-B72E-8537-19CA-C63BC8BC374A}"/>
          </ac:inkMkLst>
        </pc:inkChg>
        <pc:inkChg chg="add mod">
          <ac:chgData name="Batool, Nazre" userId="bb8bcf30-75a1-410b-8398-e76265c4dbbb" providerId="ADAL" clId="{1C580F92-BBE3-4B36-8422-31011A52495F}" dt="2024-10-17T14:06:51.114" v="3046"/>
          <ac:inkMkLst>
            <pc:docMk/>
            <pc:sldMk cId="3076191820" sldId="421"/>
            <ac:inkMk id="10" creationId="{0C6F9447-2327-4F43-5C5E-6ED58EF8A809}"/>
          </ac:inkMkLst>
        </pc:inkChg>
        <pc:inkChg chg="add mod">
          <ac:chgData name="Batool, Nazre" userId="bb8bcf30-75a1-410b-8398-e76265c4dbbb" providerId="ADAL" clId="{1C580F92-BBE3-4B36-8422-31011A52495F}" dt="2024-10-17T14:06:51.114" v="3046"/>
          <ac:inkMkLst>
            <pc:docMk/>
            <pc:sldMk cId="3076191820" sldId="421"/>
            <ac:inkMk id="11" creationId="{516F26EB-D88D-ABE6-DEAE-7FB80CBCC485}"/>
          </ac:inkMkLst>
        </pc:inkChg>
        <pc:inkChg chg="add">
          <ac:chgData name="Batool, Nazre" userId="bb8bcf30-75a1-410b-8398-e76265c4dbbb" providerId="ADAL" clId="{1C580F92-BBE3-4B36-8422-31011A52495F}" dt="2024-10-17T14:07:20.313" v="3047" actId="9405"/>
          <ac:inkMkLst>
            <pc:docMk/>
            <pc:sldMk cId="3076191820" sldId="421"/>
            <ac:inkMk id="13" creationId="{6C2F2049-5756-CF19-04D9-8141F30E6206}"/>
          </ac:inkMkLst>
        </pc:inkChg>
        <pc:inkChg chg="add">
          <ac:chgData name="Batool, Nazre" userId="bb8bcf30-75a1-410b-8398-e76265c4dbbb" providerId="ADAL" clId="{1C580F92-BBE3-4B36-8422-31011A52495F}" dt="2024-10-17T14:07:25.017" v="3048" actId="9405"/>
          <ac:inkMkLst>
            <pc:docMk/>
            <pc:sldMk cId="3076191820" sldId="421"/>
            <ac:inkMk id="14" creationId="{E86B40D4-8CFD-2504-E0BE-AEF061876BB6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15" creationId="{BFE3FEF6-40D7-352B-FDFE-617055EACB77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16" creationId="{07A51088-BD78-585A-08BF-FE6480A58288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17" creationId="{543BFA72-61E9-233A-A5E7-1F5D90DFE9A6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18" creationId="{A8D2C0DB-79BF-2157-A680-DA8C217EA787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19" creationId="{35A0DB45-14CD-3870-FB63-851082CFC14C}"/>
          </ac:inkMkLst>
        </pc:inkChg>
        <pc:inkChg chg="add mod">
          <ac:chgData name="Batool, Nazre" userId="bb8bcf30-75a1-410b-8398-e76265c4dbbb" providerId="ADAL" clId="{1C580F92-BBE3-4B36-8422-31011A52495F}" dt="2024-10-17T14:07:40.620" v="3056"/>
          <ac:inkMkLst>
            <pc:docMk/>
            <pc:sldMk cId="3076191820" sldId="421"/>
            <ac:inkMk id="21" creationId="{447AD32F-F89E-4AD5-A222-87BE023F54EF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3" creationId="{ED7530F5-42E1-0BEA-5AEC-45AD95991399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4" creationId="{08D36A83-86FB-67F2-5D4A-310CA5679333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5" creationId="{BF6F5779-5EFB-9566-6CBE-0B8E733A142F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6" creationId="{4EC99321-C87E-A189-663B-342ACB9932F4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7" creationId="{9FD1B3A2-C38B-7FE6-DFB2-D833B8316A74}"/>
          </ac:inkMkLst>
        </pc:inkChg>
        <pc:inkChg chg="add mod">
          <ac:chgData name="Batool, Nazre" userId="bb8bcf30-75a1-410b-8398-e76265c4dbbb" providerId="ADAL" clId="{1C580F92-BBE3-4B36-8422-31011A52495F}" dt="2024-10-17T14:07:48.355" v="3063"/>
          <ac:inkMkLst>
            <pc:docMk/>
            <pc:sldMk cId="3076191820" sldId="421"/>
            <ac:inkMk id="28" creationId="{52A0A099-A6BE-1A36-D7B3-95D6B558EF25}"/>
          </ac:inkMkLst>
        </pc:inkChg>
      </pc:sldChg>
      <pc:sldChg chg="addSp modSp mod">
        <pc:chgData name="Batool, Nazre" userId="bb8bcf30-75a1-410b-8398-e76265c4dbbb" providerId="ADAL" clId="{1C580F92-BBE3-4B36-8422-31011A52495F}" dt="2024-10-17T12:46:20.971" v="2824"/>
        <pc:sldMkLst>
          <pc:docMk/>
          <pc:sldMk cId="1765157846" sldId="422"/>
        </pc:sldMkLst>
        <pc:spChg chg="mod">
          <ac:chgData name="Batool, Nazre" userId="bb8bcf30-75a1-410b-8398-e76265c4dbbb" providerId="ADAL" clId="{1C580F92-BBE3-4B36-8422-31011A52495F}" dt="2024-10-17T10:00:21.667" v="2133" actId="14100"/>
          <ac:spMkLst>
            <pc:docMk/>
            <pc:sldMk cId="1765157846" sldId="422"/>
            <ac:spMk id="3" creationId="{94D0EB80-0155-FE70-7181-FA6803A4FECA}"/>
          </ac:spMkLst>
        </pc:spChg>
        <pc:grpChg chg="add mod">
          <ac:chgData name="Batool, Nazre" userId="bb8bcf30-75a1-410b-8398-e76265c4dbbb" providerId="ADAL" clId="{1C580F92-BBE3-4B36-8422-31011A52495F}" dt="2024-10-16T17:34:41.982" v="452" actId="14100"/>
          <ac:grpSpMkLst>
            <pc:docMk/>
            <pc:sldMk cId="1765157846" sldId="422"/>
            <ac:grpSpMk id="2" creationId="{F094E594-A315-9BB7-5B96-8B72FC39CE19}"/>
          </ac:grpSpMkLst>
        </pc:grpChg>
        <pc:grpChg chg="mod">
          <ac:chgData name="Batool, Nazre" userId="bb8bcf30-75a1-410b-8398-e76265c4dbbb" providerId="ADAL" clId="{1C580F92-BBE3-4B36-8422-31011A52495F}" dt="2024-10-17T12:46:20.971" v="2824"/>
          <ac:grpSpMkLst>
            <pc:docMk/>
            <pc:sldMk cId="1765157846" sldId="422"/>
            <ac:grpSpMk id="12" creationId="{71F1E00C-9137-BF7E-2704-DDF0DC81610C}"/>
          </ac:grpSpMkLst>
        </pc:grpChg>
        <pc:picChg chg="mod">
          <ac:chgData name="Batool, Nazre" userId="bb8bcf30-75a1-410b-8398-e76265c4dbbb" providerId="ADAL" clId="{1C580F92-BBE3-4B36-8422-31011A52495F}" dt="2024-10-16T17:34:35.750" v="450" actId="164"/>
          <ac:picMkLst>
            <pc:docMk/>
            <pc:sldMk cId="1765157846" sldId="422"/>
            <ac:picMk id="5" creationId="{6C1DF2FB-DEC3-72CA-5DCF-045D3DE16BB6}"/>
          </ac:picMkLst>
        </pc:picChg>
        <pc:picChg chg="mod">
          <ac:chgData name="Batool, Nazre" userId="bb8bcf30-75a1-410b-8398-e76265c4dbbb" providerId="ADAL" clId="{1C580F92-BBE3-4B36-8422-31011A52495F}" dt="2024-10-16T17:34:35.750" v="450" actId="164"/>
          <ac:picMkLst>
            <pc:docMk/>
            <pc:sldMk cId="1765157846" sldId="422"/>
            <ac:picMk id="6" creationId="{1131F9C5-D143-8F61-ED9B-046772A2ACAF}"/>
          </ac:picMkLst>
        </pc:picChg>
        <pc:picChg chg="add mod">
          <ac:chgData name="Batool, Nazre" userId="bb8bcf30-75a1-410b-8398-e76265c4dbbb" providerId="ADAL" clId="{1C580F92-BBE3-4B36-8422-31011A52495F}" dt="2024-10-16T17:37:09.429" v="455" actId="14100"/>
          <ac:picMkLst>
            <pc:docMk/>
            <pc:sldMk cId="1765157846" sldId="422"/>
            <ac:picMk id="7" creationId="{3E03CAFD-4719-5D9E-8962-231B80F08EDB}"/>
          </ac:picMkLst>
        </pc:picChg>
        <pc:picChg chg="add mod">
          <ac:chgData name="Batool, Nazre" userId="bb8bcf30-75a1-410b-8398-e76265c4dbbb" providerId="ADAL" clId="{1C580F92-BBE3-4B36-8422-31011A52495F}" dt="2024-10-16T17:38:13.629" v="460" actId="14100"/>
          <ac:picMkLst>
            <pc:docMk/>
            <pc:sldMk cId="1765157846" sldId="422"/>
            <ac:picMk id="8" creationId="{A600489C-48A3-144C-9F4B-3D46A04EA8A2}"/>
          </ac:picMkLst>
        </pc:picChg>
        <pc:picChg chg="add mod">
          <ac:chgData name="Batool, Nazre" userId="bb8bcf30-75a1-410b-8398-e76265c4dbbb" providerId="ADAL" clId="{1C580F92-BBE3-4B36-8422-31011A52495F}" dt="2024-10-16T17:38:55.399" v="462" actId="1076"/>
          <ac:picMkLst>
            <pc:docMk/>
            <pc:sldMk cId="1765157846" sldId="422"/>
            <ac:picMk id="9" creationId="{EBE86A52-4FFD-9B82-42F8-317BBFA89D49}"/>
          </ac:picMkLst>
        </pc:picChg>
        <pc:picChg chg="add mod">
          <ac:chgData name="Batool, Nazre" userId="bb8bcf30-75a1-410b-8398-e76265c4dbbb" providerId="ADAL" clId="{1C580F92-BBE3-4B36-8422-31011A52495F}" dt="2024-10-16T17:39:15.168" v="464" actId="1076"/>
          <ac:picMkLst>
            <pc:docMk/>
            <pc:sldMk cId="1765157846" sldId="422"/>
            <ac:picMk id="10" creationId="{4531490B-6C6A-3871-D389-7AF9F78629C8}"/>
          </ac:picMkLst>
        </pc:picChg>
        <pc:inkChg chg="add mod">
          <ac:chgData name="Batool, Nazre" userId="bb8bcf30-75a1-410b-8398-e76265c4dbbb" providerId="ADAL" clId="{1C580F92-BBE3-4B36-8422-31011A52495F}" dt="2024-10-17T12:46:20.971" v="2824"/>
          <ac:inkMkLst>
            <pc:docMk/>
            <pc:sldMk cId="1765157846" sldId="422"/>
            <ac:inkMk id="8" creationId="{E7E0D587-D5A4-3286-4C2D-B72979D5C951}"/>
          </ac:inkMkLst>
        </pc:inkChg>
        <pc:inkChg chg="add mod">
          <ac:chgData name="Batool, Nazre" userId="bb8bcf30-75a1-410b-8398-e76265c4dbbb" providerId="ADAL" clId="{1C580F92-BBE3-4B36-8422-31011A52495F}" dt="2024-10-17T12:46:20.971" v="2824"/>
          <ac:inkMkLst>
            <pc:docMk/>
            <pc:sldMk cId="1765157846" sldId="422"/>
            <ac:inkMk id="9" creationId="{6121C98A-2A26-6520-C46E-2779028C7EE0}"/>
          </ac:inkMkLst>
        </pc:inkChg>
        <pc:inkChg chg="add mod">
          <ac:chgData name="Batool, Nazre" userId="bb8bcf30-75a1-410b-8398-e76265c4dbbb" providerId="ADAL" clId="{1C580F92-BBE3-4B36-8422-31011A52495F}" dt="2024-10-17T12:46:20.971" v="2824"/>
          <ac:inkMkLst>
            <pc:docMk/>
            <pc:sldMk cId="1765157846" sldId="422"/>
            <ac:inkMk id="11" creationId="{0A2CCEF6-23F5-CA27-EC31-554826019733}"/>
          </ac:inkMkLst>
        </pc:inkChg>
      </pc:sldChg>
      <pc:sldChg chg="addSp delSp modSp add mod">
        <pc:chgData name="Batool, Nazre" userId="bb8bcf30-75a1-410b-8398-e76265c4dbbb" providerId="ADAL" clId="{1C580F92-BBE3-4B36-8422-31011A52495F}" dt="2024-10-17T11:02:02.234" v="2396" actId="6549"/>
        <pc:sldMkLst>
          <pc:docMk/>
          <pc:sldMk cId="3885127018" sldId="423"/>
        </pc:sldMkLst>
        <pc:spChg chg="mod">
          <ac:chgData name="Batool, Nazre" userId="bb8bcf30-75a1-410b-8398-e76265c4dbbb" providerId="ADAL" clId="{1C580F92-BBE3-4B36-8422-31011A52495F}" dt="2024-10-17T11:00:27.974" v="2349" actId="1076"/>
          <ac:spMkLst>
            <pc:docMk/>
            <pc:sldMk cId="3885127018" sldId="423"/>
            <ac:spMk id="3" creationId="{94D0EB80-0155-FE70-7181-FA6803A4FECA}"/>
          </ac:spMkLst>
        </pc:spChg>
        <pc:spChg chg="add mod">
          <ac:chgData name="Batool, Nazre" userId="bb8bcf30-75a1-410b-8398-e76265c4dbbb" providerId="ADAL" clId="{1C580F92-BBE3-4B36-8422-31011A52495F}" dt="2024-10-17T11:02:02.234" v="2396" actId="6549"/>
          <ac:spMkLst>
            <pc:docMk/>
            <pc:sldMk cId="3885127018" sldId="423"/>
            <ac:spMk id="5" creationId="{4AD11C4A-2D9C-5CFA-EE55-D41259042C1C}"/>
          </ac:spMkLst>
        </pc:spChg>
        <pc:picChg chg="add del mod">
          <ac:chgData name="Batool, Nazre" userId="bb8bcf30-75a1-410b-8398-e76265c4dbbb" providerId="ADAL" clId="{1C580F92-BBE3-4B36-8422-31011A52495F}" dt="2024-10-17T10:59:29.668" v="2346" actId="478"/>
          <ac:picMkLst>
            <pc:docMk/>
            <pc:sldMk cId="3885127018" sldId="423"/>
            <ac:picMk id="2" creationId="{8DCF08A7-0A04-55BA-9DE4-F2756A45D1A5}"/>
          </ac:picMkLst>
        </pc:picChg>
        <pc:picChg chg="del">
          <ac:chgData name="Batool, Nazre" userId="bb8bcf30-75a1-410b-8398-e76265c4dbbb" providerId="ADAL" clId="{1C580F92-BBE3-4B36-8422-31011A52495F}" dt="2024-10-16T17:07:45.413" v="179" actId="478"/>
          <ac:picMkLst>
            <pc:docMk/>
            <pc:sldMk cId="3885127018" sldId="423"/>
            <ac:picMk id="5" creationId="{C802D32C-41DF-128B-B904-9E4DE9872D3F}"/>
          </ac:picMkLst>
        </pc:picChg>
        <pc:picChg chg="del">
          <ac:chgData name="Batool, Nazre" userId="bb8bcf30-75a1-410b-8398-e76265c4dbbb" providerId="ADAL" clId="{1C580F92-BBE3-4B36-8422-31011A52495F}" dt="2024-10-16T17:07:43.718" v="178" actId="478"/>
          <ac:picMkLst>
            <pc:docMk/>
            <pc:sldMk cId="3885127018" sldId="423"/>
            <ac:picMk id="6" creationId="{B68D7C1B-698E-A3BE-CD5E-0E4C7C3E6010}"/>
          </ac:picMkLst>
        </pc:picChg>
        <pc:picChg chg="add mod">
          <ac:chgData name="Batool, Nazre" userId="bb8bcf30-75a1-410b-8398-e76265c4dbbb" providerId="ADAL" clId="{1C580F92-BBE3-4B36-8422-31011A52495F}" dt="2024-10-17T11:00:32.716" v="2350" actId="1076"/>
          <ac:picMkLst>
            <pc:docMk/>
            <pc:sldMk cId="3885127018" sldId="423"/>
            <ac:picMk id="1026" creationId="{FC0A2A11-493F-D678-BC75-827B8BE4471B}"/>
          </ac:picMkLst>
        </pc:picChg>
      </pc:sldChg>
      <pc:sldChg chg="addSp delSp modSp mod">
        <pc:chgData name="Batool, Nazre" userId="bb8bcf30-75a1-410b-8398-e76265c4dbbb" providerId="ADAL" clId="{1C580F92-BBE3-4B36-8422-31011A52495F}" dt="2024-10-17T13:11:30.715" v="3035" actId="20577"/>
        <pc:sldMkLst>
          <pc:docMk/>
          <pc:sldMk cId="1407913100" sldId="424"/>
        </pc:sldMkLst>
        <pc:spChg chg="mod">
          <ac:chgData name="Batool, Nazre" userId="bb8bcf30-75a1-410b-8398-e76265c4dbbb" providerId="ADAL" clId="{1C580F92-BBE3-4B36-8422-31011A52495F}" dt="2024-10-17T13:11:30.715" v="3035" actId="20577"/>
          <ac:spMkLst>
            <pc:docMk/>
            <pc:sldMk cId="1407913100" sldId="424"/>
            <ac:spMk id="3" creationId="{94D0EB80-0155-FE70-7181-FA6803A4FECA}"/>
          </ac:spMkLst>
        </pc:spChg>
        <pc:grpChg chg="mod">
          <ac:chgData name="Batool, Nazre" userId="bb8bcf30-75a1-410b-8398-e76265c4dbbb" providerId="ADAL" clId="{1C580F92-BBE3-4B36-8422-31011A52495F}" dt="2024-10-17T13:11:16.662" v="3017" actId="1076"/>
          <ac:grpSpMkLst>
            <pc:docMk/>
            <pc:sldMk cId="1407913100" sldId="424"/>
            <ac:grpSpMk id="2" creationId="{BA77F7B4-9D37-3350-9552-0153A00FAB30}"/>
          </ac:grpSpMkLst>
        </pc:grpChg>
        <pc:picChg chg="add del">
          <ac:chgData name="Batool, Nazre" userId="bb8bcf30-75a1-410b-8398-e76265c4dbbb" providerId="ADAL" clId="{1C580F92-BBE3-4B36-8422-31011A52495F}" dt="2024-10-17T13:11:19.916" v="3018" actId="478"/>
          <ac:picMkLst>
            <pc:docMk/>
            <pc:sldMk cId="1407913100" sldId="424"/>
            <ac:picMk id="9" creationId="{56E5BAB1-1CEC-F81C-6DDD-B37E66E17C5B}"/>
          </ac:picMkLst>
        </pc:picChg>
        <pc:picChg chg="add del mod">
          <ac:chgData name="Batool, Nazre" userId="bb8bcf30-75a1-410b-8398-e76265c4dbbb" providerId="ADAL" clId="{1C580F92-BBE3-4B36-8422-31011A52495F}" dt="2024-10-17T11:06:02.423" v="2665" actId="478"/>
          <ac:picMkLst>
            <pc:docMk/>
            <pc:sldMk cId="1407913100" sldId="424"/>
            <ac:picMk id="11" creationId="{21C54056-F37F-253C-946C-5EB17E9BDD43}"/>
          </ac:picMkLst>
        </pc:picChg>
      </pc:sldChg>
      <pc:sldChg chg="addSp delSp modSp mod">
        <pc:chgData name="Batool, Nazre" userId="bb8bcf30-75a1-410b-8398-e76265c4dbbb" providerId="ADAL" clId="{1C580F92-BBE3-4B36-8422-31011A52495F}" dt="2024-10-17T12:52:02.109" v="2842"/>
        <pc:sldMkLst>
          <pc:docMk/>
          <pc:sldMk cId="1051901138" sldId="425"/>
        </pc:sldMkLst>
        <pc:grpChg chg="mod">
          <ac:chgData name="Batool, Nazre" userId="bb8bcf30-75a1-410b-8398-e76265c4dbbb" providerId="ADAL" clId="{1C580F92-BBE3-4B36-8422-31011A52495F}" dt="2024-10-17T12:44:23.710" v="2797"/>
          <ac:grpSpMkLst>
            <pc:docMk/>
            <pc:sldMk cId="1051901138" sldId="425"/>
            <ac:grpSpMk id="25" creationId="{97D8D455-14B3-6FBD-2418-CFBFCBDBD4C8}"/>
          </ac:grpSpMkLst>
        </pc:grpChg>
        <pc:grpChg chg="mod">
          <ac:chgData name="Batool, Nazre" userId="bb8bcf30-75a1-410b-8398-e76265c4dbbb" providerId="ADAL" clId="{1C580F92-BBE3-4B36-8422-31011A52495F}" dt="2024-10-17T12:44:23.710" v="2797"/>
          <ac:grpSpMkLst>
            <pc:docMk/>
            <pc:sldMk cId="1051901138" sldId="425"/>
            <ac:grpSpMk id="26" creationId="{548E1B25-E95B-5DD4-2EB7-844E944DA393}"/>
          </ac:grpSpMkLst>
        </pc:grpChg>
        <pc:grpChg chg="mod">
          <ac:chgData name="Batool, Nazre" userId="bb8bcf30-75a1-410b-8398-e76265c4dbbb" providerId="ADAL" clId="{1C580F92-BBE3-4B36-8422-31011A52495F}" dt="2024-10-17T12:44:37.742" v="2817"/>
          <ac:grpSpMkLst>
            <pc:docMk/>
            <pc:sldMk cId="1051901138" sldId="425"/>
            <ac:grpSpMk id="46" creationId="{1E4F3E6D-B52F-39CF-C68B-759970CA9844}"/>
          </ac:grpSpMkLst>
        </pc:grpChg>
        <pc:grpChg chg="mod">
          <ac:chgData name="Batool, Nazre" userId="bb8bcf30-75a1-410b-8398-e76265c4dbbb" providerId="ADAL" clId="{1C580F92-BBE3-4B36-8422-31011A52495F}" dt="2024-10-17T12:44:37.742" v="2817"/>
          <ac:grpSpMkLst>
            <pc:docMk/>
            <pc:sldMk cId="1051901138" sldId="425"/>
            <ac:grpSpMk id="47" creationId="{64DCE18E-4225-E991-C759-CBD24AE9B2B4}"/>
          </ac:grpSpMkLst>
        </pc:grpChg>
        <pc:grpChg chg="mod">
          <ac:chgData name="Batool, Nazre" userId="bb8bcf30-75a1-410b-8398-e76265c4dbbb" providerId="ADAL" clId="{1C580F92-BBE3-4B36-8422-31011A52495F}" dt="2024-10-17T12:44:55.886" v="2820"/>
          <ac:grpSpMkLst>
            <pc:docMk/>
            <pc:sldMk cId="1051901138" sldId="425"/>
            <ac:grpSpMk id="50" creationId="{98458149-1D61-D5F8-2EDC-41D6D458996A}"/>
          </ac:grpSpMkLst>
        </pc:grpChg>
        <pc:grpChg chg="mod">
          <ac:chgData name="Batool, Nazre" userId="bb8bcf30-75a1-410b-8398-e76265c4dbbb" providerId="ADAL" clId="{1C580F92-BBE3-4B36-8422-31011A52495F}" dt="2024-10-17T12:51:42.762" v="2828"/>
          <ac:grpSpMkLst>
            <pc:docMk/>
            <pc:sldMk cId="1051901138" sldId="425"/>
            <ac:grpSpMk id="54" creationId="{20853D69-47E3-E40A-FD54-5550CF9EA95D}"/>
          </ac:grpSpMkLst>
        </pc:grpChg>
        <pc:grpChg chg="mod">
          <ac:chgData name="Batool, Nazre" userId="bb8bcf30-75a1-410b-8398-e76265c4dbbb" providerId="ADAL" clId="{1C580F92-BBE3-4B36-8422-31011A52495F}" dt="2024-10-17T12:51:47.472" v="2832"/>
          <ac:grpSpMkLst>
            <pc:docMk/>
            <pc:sldMk cId="1051901138" sldId="425"/>
            <ac:grpSpMk id="58" creationId="{C8AACBAE-DDA9-7B8E-65AE-94B1A5CEFFD0}"/>
          </ac:grpSpMkLst>
        </pc:grpChg>
        <pc:grpChg chg="del mod">
          <ac:chgData name="Batool, Nazre" userId="bb8bcf30-75a1-410b-8398-e76265c4dbbb" providerId="ADAL" clId="{1C580F92-BBE3-4B36-8422-31011A52495F}" dt="2024-10-17T12:51:56.986" v="2837"/>
          <ac:grpSpMkLst>
            <pc:docMk/>
            <pc:sldMk cId="1051901138" sldId="425"/>
            <ac:grpSpMk id="61" creationId="{E28D9F6C-0222-8CD5-C61B-43E5E4C297F1}"/>
          </ac:grpSpMkLst>
        </pc:grpChg>
        <pc:grpChg chg="del mod">
          <ac:chgData name="Batool, Nazre" userId="bb8bcf30-75a1-410b-8398-e76265c4dbbb" providerId="ADAL" clId="{1C580F92-BBE3-4B36-8422-31011A52495F}" dt="2024-10-17T12:51:58.899" v="2839"/>
          <ac:grpSpMkLst>
            <pc:docMk/>
            <pc:sldMk cId="1051901138" sldId="425"/>
            <ac:grpSpMk id="63" creationId="{E96E09C9-1257-1A7E-E46E-75FC3741128F}"/>
          </ac:grpSpMkLst>
        </pc:grpChg>
        <pc:grpChg chg="mod">
          <ac:chgData name="Batool, Nazre" userId="bb8bcf30-75a1-410b-8398-e76265c4dbbb" providerId="ADAL" clId="{1C580F92-BBE3-4B36-8422-31011A52495F}" dt="2024-10-17T12:51:58.899" v="2839"/>
          <ac:grpSpMkLst>
            <pc:docMk/>
            <pc:sldMk cId="1051901138" sldId="425"/>
            <ac:grpSpMk id="65" creationId="{A22600EA-9D2B-1A91-3F4B-BB1A76440539}"/>
          </ac:grpSpMkLst>
        </pc:grpChg>
        <pc:grpChg chg="mod">
          <ac:chgData name="Batool, Nazre" userId="bb8bcf30-75a1-410b-8398-e76265c4dbbb" providerId="ADAL" clId="{1C580F92-BBE3-4B36-8422-31011A52495F}" dt="2024-10-17T12:52:02.109" v="2842"/>
          <ac:grpSpMkLst>
            <pc:docMk/>
            <pc:sldMk cId="1051901138" sldId="425"/>
            <ac:grpSpMk id="68" creationId="{311F8519-8B1F-F3B3-A467-0B17E412ED5B}"/>
          </ac:grpSpMkLst>
        </pc:grpChg>
        <pc:inkChg chg="add">
          <ac:chgData name="Batool, Nazre" userId="bb8bcf30-75a1-410b-8398-e76265c4dbbb" providerId="ADAL" clId="{1C580F92-BBE3-4B36-8422-31011A52495F}" dt="2024-10-17T12:44:13.216" v="2777" actId="9405"/>
          <ac:inkMkLst>
            <pc:docMk/>
            <pc:sldMk cId="1051901138" sldId="425"/>
            <ac:inkMk id="2" creationId="{4F54DDFC-5C3E-4A06-AF55-61F07355C5F5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6" creationId="{BFEAA5A0-C207-1E94-EA7E-CCEFE09B7A14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7" creationId="{397DA459-2C9C-15C3-7100-3DC21D13E84A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8" creationId="{76448CB0-A9AE-7CA3-F435-370B9D428212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9" creationId="{60912B98-18F2-2633-C5CC-CA11E5C83854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0" creationId="{131160DD-7A9F-AB61-D3BC-A02E23B1E8CC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1" creationId="{A95519D8-DE2A-D4EB-E5C2-F9C5B60DBCF6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2" creationId="{4F40B982-40C1-56F6-13F1-A0D3E230FD8D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3" creationId="{2FD51FB8-84A2-8F63-8118-449BA638F38E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4" creationId="{13EC0A24-BCBD-ABC8-E98D-8B9E4D6709FA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5" creationId="{51FD48D1-57FB-532C-387C-E5B64067B03C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6" creationId="{20EE3FE0-4A36-AA35-B828-6A80F3914EC4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7" creationId="{C1414145-082F-5491-F0F3-233718DD608C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8" creationId="{E344E2D9-3B38-978F-48D5-66CD32C3E5AE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19" creationId="{A4433DEC-BBDC-9FFF-4B7F-7BFDC56A579E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20" creationId="{4ED1C5CF-7032-EA6E-A36A-D3912A11FBD3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21" creationId="{FA9E902D-F20D-DC77-B177-6391C8B49719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22" creationId="{2703A342-92E5-5AE7-D884-4F6F2F511E4E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23" creationId="{399B40F4-21F5-D582-4896-42F73A9422CD}"/>
          </ac:inkMkLst>
        </pc:inkChg>
        <pc:inkChg chg="add mod">
          <ac:chgData name="Batool, Nazre" userId="bb8bcf30-75a1-410b-8398-e76265c4dbbb" providerId="ADAL" clId="{1C580F92-BBE3-4B36-8422-31011A52495F}" dt="2024-10-17T12:44:23.710" v="2797"/>
          <ac:inkMkLst>
            <pc:docMk/>
            <pc:sldMk cId="1051901138" sldId="425"/>
            <ac:inkMk id="24" creationId="{C9DFC3A4-EFEF-9CB1-E2DB-E3C527B6D5DE}"/>
          </ac:inkMkLst>
        </pc:inkChg>
        <pc:inkChg chg="add">
          <ac:chgData name="Batool, Nazre" userId="bb8bcf30-75a1-410b-8398-e76265c4dbbb" providerId="ADAL" clId="{1C580F92-BBE3-4B36-8422-31011A52495F}" dt="2024-10-17T12:44:29.153" v="2798" actId="9405"/>
          <ac:inkMkLst>
            <pc:docMk/>
            <pc:sldMk cId="1051901138" sldId="425"/>
            <ac:inkMk id="27" creationId="{E88E3ADF-C17A-DDD1-7CAF-23E86CC64B5A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28" creationId="{18BC82DD-CA6E-1B19-A64F-6270711E7C04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29" creationId="{F70A3182-4A82-FC98-77E6-DCCA52246273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0" creationId="{00A659F8-F4CB-B584-5AC2-30D1DA75D5C6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1" creationId="{13A1BBCC-CBB0-23EE-7F22-C513CD379401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2" creationId="{886AFE90-A738-DAD4-DFA2-8940D21D2DA3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3" creationId="{59A808F0-25DE-67BA-74E1-C729F54C66C9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4" creationId="{A0896390-19B2-EF75-8D82-79E0FC05EDE7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5" creationId="{F2F72B34-9EB8-61D4-6FB7-85820456FEF1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6" creationId="{D303E25E-A977-A7DD-BF31-347570B96AFD}"/>
          </ac:inkMkLst>
        </pc:inkChg>
        <pc:inkChg chg="add">
          <ac:chgData name="Batool, Nazre" userId="bb8bcf30-75a1-410b-8398-e76265c4dbbb" providerId="ADAL" clId="{1C580F92-BBE3-4B36-8422-31011A52495F}" dt="2024-10-17T12:44:33.711" v="2808" actId="9405"/>
          <ac:inkMkLst>
            <pc:docMk/>
            <pc:sldMk cId="1051901138" sldId="425"/>
            <ac:inkMk id="37" creationId="{41A7953D-E63A-56C9-39E4-7BCF713EBEE5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8" creationId="{646B04A8-116F-3417-471B-2CF92B20B388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39" creationId="{F9B1A92A-10FD-ED9A-5D7B-B6B8EC527069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0" creationId="{4215F00F-7CC2-DDC8-2138-19BE79B7BB9D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1" creationId="{D7E006EC-812C-28E8-65FF-E012C968453E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2" creationId="{CC707AE8-5963-156B-5DB7-B9E14463E234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3" creationId="{5242A9A4-75AD-5C93-8C46-9A0C81081599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4" creationId="{AA044DEE-7517-FE18-BED7-1252AE25F8C6}"/>
          </ac:inkMkLst>
        </pc:inkChg>
        <pc:inkChg chg="add mod">
          <ac:chgData name="Batool, Nazre" userId="bb8bcf30-75a1-410b-8398-e76265c4dbbb" providerId="ADAL" clId="{1C580F92-BBE3-4B36-8422-31011A52495F}" dt="2024-10-17T12:44:37.742" v="2817"/>
          <ac:inkMkLst>
            <pc:docMk/>
            <pc:sldMk cId="1051901138" sldId="425"/>
            <ac:inkMk id="45" creationId="{F0DF51A4-6F16-428E-2E12-8587112AFCC1}"/>
          </ac:inkMkLst>
        </pc:inkChg>
        <pc:inkChg chg="add mod">
          <ac:chgData name="Batool, Nazre" userId="bb8bcf30-75a1-410b-8398-e76265c4dbbb" providerId="ADAL" clId="{1C580F92-BBE3-4B36-8422-31011A52495F}" dt="2024-10-17T12:44:55.886" v="2820"/>
          <ac:inkMkLst>
            <pc:docMk/>
            <pc:sldMk cId="1051901138" sldId="425"/>
            <ac:inkMk id="48" creationId="{A360DA71-65F7-906B-12EC-5EF46F362341}"/>
          </ac:inkMkLst>
        </pc:inkChg>
        <pc:inkChg chg="add mod">
          <ac:chgData name="Batool, Nazre" userId="bb8bcf30-75a1-410b-8398-e76265c4dbbb" providerId="ADAL" clId="{1C580F92-BBE3-4B36-8422-31011A52495F}" dt="2024-10-17T12:44:55.886" v="2820"/>
          <ac:inkMkLst>
            <pc:docMk/>
            <pc:sldMk cId="1051901138" sldId="425"/>
            <ac:inkMk id="49" creationId="{49148683-7D7B-BC35-73B6-5B128B9806FD}"/>
          </ac:inkMkLst>
        </pc:inkChg>
        <pc:inkChg chg="add mod">
          <ac:chgData name="Batool, Nazre" userId="bb8bcf30-75a1-410b-8398-e76265c4dbbb" providerId="ADAL" clId="{1C580F92-BBE3-4B36-8422-31011A52495F}" dt="2024-10-17T12:51:42.762" v="2828"/>
          <ac:inkMkLst>
            <pc:docMk/>
            <pc:sldMk cId="1051901138" sldId="425"/>
            <ac:inkMk id="51" creationId="{C74AB8F1-0A73-D430-D09A-CFB7473D0C1C}"/>
          </ac:inkMkLst>
        </pc:inkChg>
        <pc:inkChg chg="add mod">
          <ac:chgData name="Batool, Nazre" userId="bb8bcf30-75a1-410b-8398-e76265c4dbbb" providerId="ADAL" clId="{1C580F92-BBE3-4B36-8422-31011A52495F}" dt="2024-10-17T12:51:42.762" v="2828"/>
          <ac:inkMkLst>
            <pc:docMk/>
            <pc:sldMk cId="1051901138" sldId="425"/>
            <ac:inkMk id="52" creationId="{57CEDD62-68B6-7ACD-8B83-F5348BD47B6D}"/>
          </ac:inkMkLst>
        </pc:inkChg>
        <pc:inkChg chg="add mod">
          <ac:chgData name="Batool, Nazre" userId="bb8bcf30-75a1-410b-8398-e76265c4dbbb" providerId="ADAL" clId="{1C580F92-BBE3-4B36-8422-31011A52495F}" dt="2024-10-17T12:51:42.762" v="2828"/>
          <ac:inkMkLst>
            <pc:docMk/>
            <pc:sldMk cId="1051901138" sldId="425"/>
            <ac:inkMk id="53" creationId="{32149A38-F546-FA26-BD5B-74E6722827BD}"/>
          </ac:inkMkLst>
        </pc:inkChg>
        <pc:inkChg chg="add mod">
          <ac:chgData name="Batool, Nazre" userId="bb8bcf30-75a1-410b-8398-e76265c4dbbb" providerId="ADAL" clId="{1C580F92-BBE3-4B36-8422-31011A52495F}" dt="2024-10-17T12:51:47.472" v="2832"/>
          <ac:inkMkLst>
            <pc:docMk/>
            <pc:sldMk cId="1051901138" sldId="425"/>
            <ac:inkMk id="55" creationId="{E7726C5B-2E2A-1B93-C191-0BD2AA3BEA14}"/>
          </ac:inkMkLst>
        </pc:inkChg>
        <pc:inkChg chg="add mod">
          <ac:chgData name="Batool, Nazre" userId="bb8bcf30-75a1-410b-8398-e76265c4dbbb" providerId="ADAL" clId="{1C580F92-BBE3-4B36-8422-31011A52495F}" dt="2024-10-17T12:51:47.472" v="2832"/>
          <ac:inkMkLst>
            <pc:docMk/>
            <pc:sldMk cId="1051901138" sldId="425"/>
            <ac:inkMk id="56" creationId="{E83233E4-005E-4C40-FF5B-D712A06C193C}"/>
          </ac:inkMkLst>
        </pc:inkChg>
        <pc:inkChg chg="add mod">
          <ac:chgData name="Batool, Nazre" userId="bb8bcf30-75a1-410b-8398-e76265c4dbbb" providerId="ADAL" clId="{1C580F92-BBE3-4B36-8422-31011A52495F}" dt="2024-10-17T12:51:47.472" v="2832"/>
          <ac:inkMkLst>
            <pc:docMk/>
            <pc:sldMk cId="1051901138" sldId="425"/>
            <ac:inkMk id="57" creationId="{4674566B-CA3B-E7AE-782D-047E0D4F8D4A}"/>
          </ac:inkMkLst>
        </pc:inkChg>
        <pc:inkChg chg="add mod">
          <ac:chgData name="Batool, Nazre" userId="bb8bcf30-75a1-410b-8398-e76265c4dbbb" providerId="ADAL" clId="{1C580F92-BBE3-4B36-8422-31011A52495F}" dt="2024-10-17T12:51:58.899" v="2839"/>
          <ac:inkMkLst>
            <pc:docMk/>
            <pc:sldMk cId="1051901138" sldId="425"/>
            <ac:inkMk id="59" creationId="{BF76CC30-7AE5-AE9B-7580-FD47EBE8C3A8}"/>
          </ac:inkMkLst>
        </pc:inkChg>
        <pc:inkChg chg="add mod">
          <ac:chgData name="Batool, Nazre" userId="bb8bcf30-75a1-410b-8398-e76265c4dbbb" providerId="ADAL" clId="{1C580F92-BBE3-4B36-8422-31011A52495F}" dt="2024-10-17T12:51:58.899" v="2839"/>
          <ac:inkMkLst>
            <pc:docMk/>
            <pc:sldMk cId="1051901138" sldId="425"/>
            <ac:inkMk id="60" creationId="{D4B9976A-1143-ED7E-8CD9-2A5BE32E0BB3}"/>
          </ac:inkMkLst>
        </pc:inkChg>
        <pc:inkChg chg="add mod">
          <ac:chgData name="Batool, Nazre" userId="bb8bcf30-75a1-410b-8398-e76265c4dbbb" providerId="ADAL" clId="{1C580F92-BBE3-4B36-8422-31011A52495F}" dt="2024-10-17T12:51:58.899" v="2839"/>
          <ac:inkMkLst>
            <pc:docMk/>
            <pc:sldMk cId="1051901138" sldId="425"/>
            <ac:inkMk id="62" creationId="{B30D66B7-6D47-ED5F-5088-AE36FFF61BA6}"/>
          </ac:inkMkLst>
        </pc:inkChg>
        <pc:inkChg chg="add mod">
          <ac:chgData name="Batool, Nazre" userId="bb8bcf30-75a1-410b-8398-e76265c4dbbb" providerId="ADAL" clId="{1C580F92-BBE3-4B36-8422-31011A52495F}" dt="2024-10-17T12:51:58.899" v="2839"/>
          <ac:inkMkLst>
            <pc:docMk/>
            <pc:sldMk cId="1051901138" sldId="425"/>
            <ac:inkMk id="64" creationId="{CEA35C58-269F-FFEC-2604-2C03DBF1D15B}"/>
          </ac:inkMkLst>
        </pc:inkChg>
        <pc:inkChg chg="add mod">
          <ac:chgData name="Batool, Nazre" userId="bb8bcf30-75a1-410b-8398-e76265c4dbbb" providerId="ADAL" clId="{1C580F92-BBE3-4B36-8422-31011A52495F}" dt="2024-10-17T12:52:02.109" v="2842"/>
          <ac:inkMkLst>
            <pc:docMk/>
            <pc:sldMk cId="1051901138" sldId="425"/>
            <ac:inkMk id="66" creationId="{5851D93D-9DF6-6931-AB16-09B3E778FEE3}"/>
          </ac:inkMkLst>
        </pc:inkChg>
        <pc:inkChg chg="add mod">
          <ac:chgData name="Batool, Nazre" userId="bb8bcf30-75a1-410b-8398-e76265c4dbbb" providerId="ADAL" clId="{1C580F92-BBE3-4B36-8422-31011A52495F}" dt="2024-10-17T12:52:02.109" v="2842"/>
          <ac:inkMkLst>
            <pc:docMk/>
            <pc:sldMk cId="1051901138" sldId="425"/>
            <ac:inkMk id="67" creationId="{A48ACE85-906A-438C-45F2-28F36A1DF314}"/>
          </ac:inkMkLst>
        </pc:inkChg>
      </pc:sldChg>
      <pc:sldChg chg="modSp mod">
        <pc:chgData name="Batool, Nazre" userId="bb8bcf30-75a1-410b-8398-e76265c4dbbb" providerId="ADAL" clId="{1C580F92-BBE3-4B36-8422-31011A52495F}" dt="2024-10-17T10:00:58.775" v="2182" actId="13926"/>
        <pc:sldMkLst>
          <pc:docMk/>
          <pc:sldMk cId="2867108363" sldId="426"/>
        </pc:sldMkLst>
        <pc:spChg chg="mod">
          <ac:chgData name="Batool, Nazre" userId="bb8bcf30-75a1-410b-8398-e76265c4dbbb" providerId="ADAL" clId="{1C580F92-BBE3-4B36-8422-31011A52495F}" dt="2024-10-17T10:00:58.775" v="2182" actId="13926"/>
          <ac:spMkLst>
            <pc:docMk/>
            <pc:sldMk cId="2867108363" sldId="42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1C580F92-BBE3-4B36-8422-31011A52495F}" dt="2024-10-17T14:36:32.846" v="3086" actId="1036"/>
        <pc:sldMkLst>
          <pc:docMk/>
          <pc:sldMk cId="1611828936" sldId="429"/>
        </pc:sldMkLst>
        <pc:spChg chg="mod">
          <ac:chgData name="Batool, Nazre" userId="bb8bcf30-75a1-410b-8398-e76265c4dbbb" providerId="ADAL" clId="{1C580F92-BBE3-4B36-8422-31011A52495F}" dt="2024-10-17T09:09:23.313" v="790" actId="15"/>
          <ac:spMkLst>
            <pc:docMk/>
            <pc:sldMk cId="1611828936" sldId="429"/>
            <ac:spMk id="3" creationId="{94D0EB80-0155-FE70-7181-FA6803A4FECA}"/>
          </ac:spMkLst>
        </pc:spChg>
        <pc:picChg chg="mod">
          <ac:chgData name="Batool, Nazre" userId="bb8bcf30-75a1-410b-8398-e76265c4dbbb" providerId="ADAL" clId="{1C580F92-BBE3-4B36-8422-31011A52495F}" dt="2024-10-17T14:36:32.846" v="3086" actId="1036"/>
          <ac:picMkLst>
            <pc:docMk/>
            <pc:sldMk cId="1611828936" sldId="429"/>
            <ac:picMk id="5" creationId="{72DADADE-A03D-BA9A-716F-6E2662E52B15}"/>
          </ac:picMkLst>
        </pc:picChg>
      </pc:sldChg>
      <pc:sldChg chg="addSp delSp modSp mod">
        <pc:chgData name="Batool, Nazre" userId="bb8bcf30-75a1-410b-8398-e76265c4dbbb" providerId="ADAL" clId="{1C580F92-BBE3-4B36-8422-31011A52495F}" dt="2024-10-17T14:39:58.922" v="3140"/>
        <pc:sldMkLst>
          <pc:docMk/>
          <pc:sldMk cId="1938870891" sldId="431"/>
        </pc:sldMkLst>
        <pc:spChg chg="mod">
          <ac:chgData name="Batool, Nazre" userId="bb8bcf30-75a1-410b-8398-e76265c4dbbb" providerId="ADAL" clId="{1C580F92-BBE3-4B36-8422-31011A52495F}" dt="2024-10-17T09:10:27.001" v="864" actId="13926"/>
          <ac:spMkLst>
            <pc:docMk/>
            <pc:sldMk cId="1938870891" sldId="431"/>
            <ac:spMk id="3" creationId="{94D0EB80-0155-FE70-7181-FA6803A4FECA}"/>
          </ac:spMkLst>
        </pc:spChg>
        <pc:grpChg chg="mod">
          <ac:chgData name="Batool, Nazre" userId="bb8bcf30-75a1-410b-8398-e76265c4dbbb" providerId="ADAL" clId="{1C580F92-BBE3-4B36-8422-31011A52495F}" dt="2024-10-17T14:38:02.557" v="3093"/>
          <ac:grpSpMkLst>
            <pc:docMk/>
            <pc:sldMk cId="1938870891" sldId="431"/>
            <ac:grpSpMk id="13" creationId="{3AB1198B-9297-D777-F342-8259D7C30446}"/>
          </ac:grpSpMkLst>
        </pc:grpChg>
        <pc:grpChg chg="mod">
          <ac:chgData name="Batool, Nazre" userId="bb8bcf30-75a1-410b-8398-e76265c4dbbb" providerId="ADAL" clId="{1C580F92-BBE3-4B36-8422-31011A52495F}" dt="2024-10-17T14:38:13.475" v="3109"/>
          <ac:grpSpMkLst>
            <pc:docMk/>
            <pc:sldMk cId="1938870891" sldId="431"/>
            <ac:grpSpMk id="29" creationId="{E49A782D-D8E2-D6E7-955F-7665FA5FC99C}"/>
          </ac:grpSpMkLst>
        </pc:grpChg>
        <pc:grpChg chg="mod">
          <ac:chgData name="Batool, Nazre" userId="bb8bcf30-75a1-410b-8398-e76265c4dbbb" providerId="ADAL" clId="{1C580F92-BBE3-4B36-8422-31011A52495F}" dt="2024-10-17T14:38:13.475" v="3109"/>
          <ac:grpSpMkLst>
            <pc:docMk/>
            <pc:sldMk cId="1938870891" sldId="431"/>
            <ac:grpSpMk id="30" creationId="{5CDC5780-50E2-5290-411E-2651012B3ADD}"/>
          </ac:grpSpMkLst>
        </pc:grpChg>
        <pc:grpChg chg="mod">
          <ac:chgData name="Batool, Nazre" userId="bb8bcf30-75a1-410b-8398-e76265c4dbbb" providerId="ADAL" clId="{1C580F92-BBE3-4B36-8422-31011A52495F}" dt="2024-10-17T14:38:15.529" v="3115"/>
          <ac:grpSpMkLst>
            <pc:docMk/>
            <pc:sldMk cId="1938870891" sldId="431"/>
            <ac:grpSpMk id="36" creationId="{685DE470-2EA5-282E-96F4-D8FEB5BF3BE4}"/>
          </ac:grpSpMkLst>
        </pc:grpChg>
        <pc:grpChg chg="mod">
          <ac:chgData name="Batool, Nazre" userId="bb8bcf30-75a1-410b-8398-e76265c4dbbb" providerId="ADAL" clId="{1C580F92-BBE3-4B36-8422-31011A52495F}" dt="2024-10-17T14:38:15.529" v="3115"/>
          <ac:grpSpMkLst>
            <pc:docMk/>
            <pc:sldMk cId="1938870891" sldId="431"/>
            <ac:grpSpMk id="37" creationId="{1BA3795D-CADE-AB70-8043-1CB1F40001D6}"/>
          </ac:grpSpMkLst>
        </pc:grpChg>
        <pc:grpChg chg="mod">
          <ac:chgData name="Batool, Nazre" userId="bb8bcf30-75a1-410b-8398-e76265c4dbbb" providerId="ADAL" clId="{1C580F92-BBE3-4B36-8422-31011A52495F}" dt="2024-10-17T14:38:23.365" v="3119"/>
          <ac:grpSpMkLst>
            <pc:docMk/>
            <pc:sldMk cId="1938870891" sldId="431"/>
            <ac:grpSpMk id="41" creationId="{93FE5341-3449-59E9-3D38-8DABA8306436}"/>
          </ac:grpSpMkLst>
        </pc:grpChg>
        <pc:grpChg chg="del mod">
          <ac:chgData name="Batool, Nazre" userId="bb8bcf30-75a1-410b-8398-e76265c4dbbb" providerId="ADAL" clId="{1C580F92-BBE3-4B36-8422-31011A52495F}" dt="2024-10-17T14:39:19.931" v="3127"/>
          <ac:grpSpMkLst>
            <pc:docMk/>
            <pc:sldMk cId="1938870891" sldId="431"/>
            <ac:grpSpMk id="46" creationId="{5CFFC0BA-80B6-92D7-DC27-9DA4C85084B4}"/>
          </ac:grpSpMkLst>
        </pc:grpChg>
        <pc:grpChg chg="mod">
          <ac:chgData name="Batool, Nazre" userId="bb8bcf30-75a1-410b-8398-e76265c4dbbb" providerId="ADAL" clId="{1C580F92-BBE3-4B36-8422-31011A52495F}" dt="2024-10-17T14:39:19.931" v="3127"/>
          <ac:grpSpMkLst>
            <pc:docMk/>
            <pc:sldMk cId="1938870891" sldId="431"/>
            <ac:grpSpMk id="49" creationId="{8E33F390-30B4-6E9D-7002-4C96FBF5EA8E}"/>
          </ac:grpSpMkLst>
        </pc:grpChg>
        <pc:grpChg chg="del mod">
          <ac:chgData name="Batool, Nazre" userId="bb8bcf30-75a1-410b-8398-e76265c4dbbb" providerId="ADAL" clId="{1C580F92-BBE3-4B36-8422-31011A52495F}" dt="2024-10-17T14:39:45.475" v="3134"/>
          <ac:grpSpMkLst>
            <pc:docMk/>
            <pc:sldMk cId="1938870891" sldId="431"/>
            <ac:grpSpMk id="52" creationId="{84384812-2FF3-4C32-D2AA-E106EFEA3D9C}"/>
          </ac:grpSpMkLst>
        </pc:grpChg>
        <pc:grpChg chg="del mod">
          <ac:chgData name="Batool, Nazre" userId="bb8bcf30-75a1-410b-8398-e76265c4dbbb" providerId="ADAL" clId="{1C580F92-BBE3-4B36-8422-31011A52495F}" dt="2024-10-17T14:39:49.229" v="3136"/>
          <ac:grpSpMkLst>
            <pc:docMk/>
            <pc:sldMk cId="1938870891" sldId="431"/>
            <ac:grpSpMk id="56" creationId="{D2CF53BF-7CAD-9568-6DD9-92E64DEE0188}"/>
          </ac:grpSpMkLst>
        </pc:grpChg>
        <pc:grpChg chg="mod">
          <ac:chgData name="Batool, Nazre" userId="bb8bcf30-75a1-410b-8398-e76265c4dbbb" providerId="ADAL" clId="{1C580F92-BBE3-4B36-8422-31011A52495F}" dt="2024-10-17T14:39:49.229" v="3136"/>
          <ac:grpSpMkLst>
            <pc:docMk/>
            <pc:sldMk cId="1938870891" sldId="431"/>
            <ac:grpSpMk id="58" creationId="{980AA807-905A-6680-C071-CAD450490B74}"/>
          </ac:grpSpMkLst>
        </pc:grpChg>
        <pc:grpChg chg="mod">
          <ac:chgData name="Batool, Nazre" userId="bb8bcf30-75a1-410b-8398-e76265c4dbbb" providerId="ADAL" clId="{1C580F92-BBE3-4B36-8422-31011A52495F}" dt="2024-10-17T14:39:58.922" v="3140"/>
          <ac:grpSpMkLst>
            <pc:docMk/>
            <pc:sldMk cId="1938870891" sldId="431"/>
            <ac:grpSpMk id="62" creationId="{2A022627-1C85-478F-DBF8-AF2E5DA3A91D}"/>
          </ac:grpSpMkLst>
        </pc:grpChg>
        <pc:picChg chg="mod">
          <ac:chgData name="Batool, Nazre" userId="bb8bcf30-75a1-410b-8398-e76265c4dbbb" providerId="ADAL" clId="{1C580F92-BBE3-4B36-8422-31011A52495F}" dt="2024-10-17T09:10:31.191" v="865" actId="1076"/>
          <ac:picMkLst>
            <pc:docMk/>
            <pc:sldMk cId="1938870891" sldId="431"/>
            <ac:picMk id="2" creationId="{E1E725C2-E1C8-93B8-C7ED-BF70EB459699}"/>
          </ac:picMkLst>
        </pc:picChg>
        <pc:picChg chg="add mod">
          <ac:chgData name="Batool, Nazre" userId="bb8bcf30-75a1-410b-8398-e76265c4dbbb" providerId="ADAL" clId="{1C580F92-BBE3-4B36-8422-31011A52495F}" dt="2024-10-17T09:04:59.031" v="472" actId="1076"/>
          <ac:picMkLst>
            <pc:docMk/>
            <pc:sldMk cId="1938870891" sldId="431"/>
            <ac:picMk id="6" creationId="{3EF8D8A3-BB69-F919-4710-000ADBF80FA4}"/>
          </ac:picMkLst>
        </pc:picChg>
        <pc:picChg chg="add mod">
          <ac:chgData name="Batool, Nazre" userId="bb8bcf30-75a1-410b-8398-e76265c4dbbb" providerId="ADAL" clId="{1C580F92-BBE3-4B36-8422-31011A52495F}" dt="2024-10-17T09:05:45.831" v="474" actId="1076"/>
          <ac:picMkLst>
            <pc:docMk/>
            <pc:sldMk cId="1938870891" sldId="431"/>
            <ac:picMk id="8" creationId="{095212A9-C7BC-99B6-25A1-0FB097E21C17}"/>
          </ac:picMkLst>
        </pc:picChg>
        <pc:inkChg chg="add">
          <ac:chgData name="Batool, Nazre" userId="bb8bcf30-75a1-410b-8398-e76265c4dbbb" providerId="ADAL" clId="{1C580F92-BBE3-4B36-8422-31011A52495F}" dt="2024-10-17T14:37:56.493" v="3087" actId="9405"/>
          <ac:inkMkLst>
            <pc:docMk/>
            <pc:sldMk cId="1938870891" sldId="431"/>
            <ac:inkMk id="5" creationId="{8DE158A7-70D9-9868-0178-CCCB4ABAF19E}"/>
          </ac:inkMkLst>
        </pc:inkChg>
        <pc:inkChg chg="add">
          <ac:chgData name="Batool, Nazre" userId="bb8bcf30-75a1-410b-8398-e76265c4dbbb" providerId="ADAL" clId="{1C580F92-BBE3-4B36-8422-31011A52495F}" dt="2024-10-17T14:37:57.742" v="3088" actId="9405"/>
          <ac:inkMkLst>
            <pc:docMk/>
            <pc:sldMk cId="1938870891" sldId="431"/>
            <ac:inkMk id="7" creationId="{D2B5E6D0-9D34-E318-5567-D4624554E2D2}"/>
          </ac:inkMkLst>
        </pc:inkChg>
        <pc:inkChg chg="add mod">
          <ac:chgData name="Batool, Nazre" userId="bb8bcf30-75a1-410b-8398-e76265c4dbbb" providerId="ADAL" clId="{1C580F92-BBE3-4B36-8422-31011A52495F}" dt="2024-10-17T14:38:02.557" v="3093"/>
          <ac:inkMkLst>
            <pc:docMk/>
            <pc:sldMk cId="1938870891" sldId="431"/>
            <ac:inkMk id="9" creationId="{BF3CB85B-718A-1FEF-AF5E-BD0D265C5ABE}"/>
          </ac:inkMkLst>
        </pc:inkChg>
        <pc:inkChg chg="add mod">
          <ac:chgData name="Batool, Nazre" userId="bb8bcf30-75a1-410b-8398-e76265c4dbbb" providerId="ADAL" clId="{1C580F92-BBE3-4B36-8422-31011A52495F}" dt="2024-10-17T14:38:02.557" v="3093"/>
          <ac:inkMkLst>
            <pc:docMk/>
            <pc:sldMk cId="1938870891" sldId="431"/>
            <ac:inkMk id="10" creationId="{64C9D00E-E365-F869-C8BA-0E05B03B0F60}"/>
          </ac:inkMkLst>
        </pc:inkChg>
        <pc:inkChg chg="add mod">
          <ac:chgData name="Batool, Nazre" userId="bb8bcf30-75a1-410b-8398-e76265c4dbbb" providerId="ADAL" clId="{1C580F92-BBE3-4B36-8422-31011A52495F}" dt="2024-10-17T14:38:02.557" v="3093"/>
          <ac:inkMkLst>
            <pc:docMk/>
            <pc:sldMk cId="1938870891" sldId="431"/>
            <ac:inkMk id="11" creationId="{390AE696-9464-C216-2AEB-ED717953E3A4}"/>
          </ac:inkMkLst>
        </pc:inkChg>
        <pc:inkChg chg="add">
          <ac:chgData name="Batool, Nazre" userId="bb8bcf30-75a1-410b-8398-e76265c4dbbb" providerId="ADAL" clId="{1C580F92-BBE3-4B36-8422-31011A52495F}" dt="2024-10-17T14:38:01.668" v="3092" actId="9405"/>
          <ac:inkMkLst>
            <pc:docMk/>
            <pc:sldMk cId="1938870891" sldId="431"/>
            <ac:inkMk id="12" creationId="{7074E36F-5F3D-9251-5003-5DD3437BD1A6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14" creationId="{141FF1B1-200A-E775-9F32-081098836DF1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15" creationId="{30D9D95C-6E0F-E10A-3821-62CF3AAF772F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16" creationId="{17032D64-27AB-FDC5-0514-D74306732744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17" creationId="{5ECB6214-62AA-05A1-F5A6-98A7CCC279CF}"/>
          </ac:inkMkLst>
        </pc:inkChg>
        <pc:inkChg chg="add">
          <ac:chgData name="Batool, Nazre" userId="bb8bcf30-75a1-410b-8398-e76265c4dbbb" providerId="ADAL" clId="{1C580F92-BBE3-4B36-8422-31011A52495F}" dt="2024-10-17T14:38:07.836" v="3098" actId="9405"/>
          <ac:inkMkLst>
            <pc:docMk/>
            <pc:sldMk cId="1938870891" sldId="431"/>
            <ac:inkMk id="18" creationId="{8314983F-0898-CBA6-0C27-DC3A39462D15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19" creationId="{5437CF26-8B48-0028-A64A-4FA3BFCB159F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20" creationId="{179CF1CF-F676-9557-154A-4DCD9E76DC80}"/>
          </ac:inkMkLst>
        </pc:inkChg>
        <pc:inkChg chg="add mod">
          <ac:chgData name="Batool, Nazre" userId="bb8bcf30-75a1-410b-8398-e76265c4dbbb" providerId="ADAL" clId="{1C580F92-BBE3-4B36-8422-31011A52495F}" dt="2024-10-17T14:38:13.475" v="3109"/>
          <ac:inkMkLst>
            <pc:docMk/>
            <pc:sldMk cId="1938870891" sldId="431"/>
            <ac:inkMk id="21" creationId="{07E1C829-0CB5-B58B-F03E-5578C5B1ABAF}"/>
          </ac:inkMkLst>
        </pc:inkChg>
        <pc:inkChg chg="add">
          <ac:chgData name="Batool, Nazre" userId="bb8bcf30-75a1-410b-8398-e76265c4dbbb" providerId="ADAL" clId="{1C580F92-BBE3-4B36-8422-31011A52495F}" dt="2024-10-17T14:38:10.441" v="3102" actId="9405"/>
          <ac:inkMkLst>
            <pc:docMk/>
            <pc:sldMk cId="1938870891" sldId="431"/>
            <ac:inkMk id="22" creationId="{3A362845-DAE9-4323-18F7-B4A4A7122C46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23" creationId="{808AE056-8E06-FCAA-2D69-E8BF01D6A4FF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24" creationId="{0B0772A6-28F2-308C-47A9-329FB774F16B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25" creationId="{25ED6492-146A-6446-0F1A-172AB3A6F665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26" creationId="{02EF774B-B3F6-B5AA-F1E6-4DFC296C465F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27" creationId="{27AC8CCA-E978-A5E7-ED69-381FCFFCA890}"/>
          </ac:inkMkLst>
        </pc:inkChg>
        <pc:inkChg chg="add">
          <ac:chgData name="Batool, Nazre" userId="bb8bcf30-75a1-410b-8398-e76265c4dbbb" providerId="ADAL" clId="{1C580F92-BBE3-4B36-8422-31011A52495F}" dt="2024-10-17T14:38:12.810" v="3108" actId="9405"/>
          <ac:inkMkLst>
            <pc:docMk/>
            <pc:sldMk cId="1938870891" sldId="431"/>
            <ac:inkMk id="28" creationId="{D4255351-9BC3-6299-24CE-DB8EC11957DC}"/>
          </ac:inkMkLst>
        </pc:inkChg>
        <pc:inkChg chg="add">
          <ac:chgData name="Batool, Nazre" userId="bb8bcf30-75a1-410b-8398-e76265c4dbbb" providerId="ADAL" clId="{1C580F92-BBE3-4B36-8422-31011A52495F}" dt="2024-10-17T14:38:13.478" v="3110" actId="9405"/>
          <ac:inkMkLst>
            <pc:docMk/>
            <pc:sldMk cId="1938870891" sldId="431"/>
            <ac:inkMk id="31" creationId="{18E0D44E-BF0D-05D0-CAF1-E23C20E48C63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32" creationId="{E13B93B6-0446-8666-A6CD-AE90200CA35E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33" creationId="{2E1DC350-408F-43A7-7126-C20DB27A9AED}"/>
          </ac:inkMkLst>
        </pc:inkChg>
        <pc:inkChg chg="add mod">
          <ac:chgData name="Batool, Nazre" userId="bb8bcf30-75a1-410b-8398-e76265c4dbbb" providerId="ADAL" clId="{1C580F92-BBE3-4B36-8422-31011A52495F}" dt="2024-10-17T14:38:15.529" v="3115"/>
          <ac:inkMkLst>
            <pc:docMk/>
            <pc:sldMk cId="1938870891" sldId="431"/>
            <ac:inkMk id="34" creationId="{919122AC-3D85-E3C9-21DC-8FBA3D25A1FC}"/>
          </ac:inkMkLst>
        </pc:inkChg>
        <pc:inkChg chg="add">
          <ac:chgData name="Batool, Nazre" userId="bb8bcf30-75a1-410b-8398-e76265c4dbbb" providerId="ADAL" clId="{1C580F92-BBE3-4B36-8422-31011A52495F}" dt="2024-10-17T14:38:15.010" v="3114" actId="9405"/>
          <ac:inkMkLst>
            <pc:docMk/>
            <pc:sldMk cId="1938870891" sldId="431"/>
            <ac:inkMk id="35" creationId="{5C9624EA-C0A9-19AB-A3A8-A509A022EE76}"/>
          </ac:inkMkLst>
        </pc:inkChg>
        <pc:inkChg chg="add mod">
          <ac:chgData name="Batool, Nazre" userId="bb8bcf30-75a1-410b-8398-e76265c4dbbb" providerId="ADAL" clId="{1C580F92-BBE3-4B36-8422-31011A52495F}" dt="2024-10-17T14:38:23.365" v="3119"/>
          <ac:inkMkLst>
            <pc:docMk/>
            <pc:sldMk cId="1938870891" sldId="431"/>
            <ac:inkMk id="38" creationId="{A5A58117-ADAB-8305-4C9F-E3F4387A72F0}"/>
          </ac:inkMkLst>
        </pc:inkChg>
        <pc:inkChg chg="add mod">
          <ac:chgData name="Batool, Nazre" userId="bb8bcf30-75a1-410b-8398-e76265c4dbbb" providerId="ADAL" clId="{1C580F92-BBE3-4B36-8422-31011A52495F}" dt="2024-10-17T14:38:23.365" v="3119"/>
          <ac:inkMkLst>
            <pc:docMk/>
            <pc:sldMk cId="1938870891" sldId="431"/>
            <ac:inkMk id="39" creationId="{3272360D-B507-E8C0-5070-D7BC3DEE4635}"/>
          </ac:inkMkLst>
        </pc:inkChg>
        <pc:inkChg chg="add mod">
          <ac:chgData name="Batool, Nazre" userId="bb8bcf30-75a1-410b-8398-e76265c4dbbb" providerId="ADAL" clId="{1C580F92-BBE3-4B36-8422-31011A52495F}" dt="2024-10-17T14:38:23.365" v="3119"/>
          <ac:inkMkLst>
            <pc:docMk/>
            <pc:sldMk cId="1938870891" sldId="431"/>
            <ac:inkMk id="40" creationId="{CD68EBE1-95BC-B7B1-684B-AAD5DAC7D3C0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2" creationId="{C2DE84BB-446B-984D-E4C2-427A8EDE879F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3" creationId="{4BE7DFDA-ECD3-BDED-9F53-CE3C90B0508E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4" creationId="{F766625D-B8B3-B83C-8582-64CE25D58196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5" creationId="{A96C13D4-FE75-24FA-86F2-CB809C14A7C6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7" creationId="{88FD7873-4B88-33D8-6DF2-9738CBDF7772}"/>
          </ac:inkMkLst>
        </pc:inkChg>
        <pc:inkChg chg="add mod">
          <ac:chgData name="Batool, Nazre" userId="bb8bcf30-75a1-410b-8398-e76265c4dbbb" providerId="ADAL" clId="{1C580F92-BBE3-4B36-8422-31011A52495F}" dt="2024-10-17T14:39:19.931" v="3127"/>
          <ac:inkMkLst>
            <pc:docMk/>
            <pc:sldMk cId="1938870891" sldId="431"/>
            <ac:inkMk id="48" creationId="{2C526259-9F69-1303-3B4B-84F365D35DA5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0" creationId="{B14B60F5-2BB3-2FE0-FF4A-B3A4C8E81EC7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1" creationId="{752CCA4F-A39D-00D9-0FA4-9BB76A3D7B87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3" creationId="{06516980-44B9-FA10-CBF1-AAA4F57298C7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4" creationId="{9938ADAE-7380-782D-7156-2CFCD1BBE20B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5" creationId="{7ACD6C08-C766-1420-649E-95B1B378E418}"/>
          </ac:inkMkLst>
        </pc:inkChg>
        <pc:inkChg chg="add mod">
          <ac:chgData name="Batool, Nazre" userId="bb8bcf30-75a1-410b-8398-e76265c4dbbb" providerId="ADAL" clId="{1C580F92-BBE3-4B36-8422-31011A52495F}" dt="2024-10-17T14:39:49.229" v="3136"/>
          <ac:inkMkLst>
            <pc:docMk/>
            <pc:sldMk cId="1938870891" sldId="431"/>
            <ac:inkMk id="57" creationId="{25A248B1-48A2-D079-6B2C-B2FF34D3B4CC}"/>
          </ac:inkMkLst>
        </pc:inkChg>
        <pc:inkChg chg="add mod">
          <ac:chgData name="Batool, Nazre" userId="bb8bcf30-75a1-410b-8398-e76265c4dbbb" providerId="ADAL" clId="{1C580F92-BBE3-4B36-8422-31011A52495F}" dt="2024-10-17T14:39:58.922" v="3140"/>
          <ac:inkMkLst>
            <pc:docMk/>
            <pc:sldMk cId="1938870891" sldId="431"/>
            <ac:inkMk id="59" creationId="{49684625-5600-42F2-4CDB-288E2948ABA6}"/>
          </ac:inkMkLst>
        </pc:inkChg>
        <pc:inkChg chg="add mod">
          <ac:chgData name="Batool, Nazre" userId="bb8bcf30-75a1-410b-8398-e76265c4dbbb" providerId="ADAL" clId="{1C580F92-BBE3-4B36-8422-31011A52495F}" dt="2024-10-17T14:39:58.922" v="3140"/>
          <ac:inkMkLst>
            <pc:docMk/>
            <pc:sldMk cId="1938870891" sldId="431"/>
            <ac:inkMk id="60" creationId="{8A14517C-E76E-0BB8-E6F2-AACE6726E916}"/>
          </ac:inkMkLst>
        </pc:inkChg>
        <pc:inkChg chg="add mod">
          <ac:chgData name="Batool, Nazre" userId="bb8bcf30-75a1-410b-8398-e76265c4dbbb" providerId="ADAL" clId="{1C580F92-BBE3-4B36-8422-31011A52495F}" dt="2024-10-17T14:39:58.922" v="3140"/>
          <ac:inkMkLst>
            <pc:docMk/>
            <pc:sldMk cId="1938870891" sldId="431"/>
            <ac:inkMk id="61" creationId="{CA30D783-F316-832D-EA0E-26714AC8197B}"/>
          </ac:inkMkLst>
        </pc:inkChg>
      </pc:sldChg>
      <pc:sldChg chg="addSp modSp mod">
        <pc:chgData name="Batool, Nazre" userId="bb8bcf30-75a1-410b-8398-e76265c4dbbb" providerId="ADAL" clId="{1C580F92-BBE3-4B36-8422-31011A52495F}" dt="2024-10-17T14:27:44.458" v="3084" actId="9405"/>
        <pc:sldMkLst>
          <pc:docMk/>
          <pc:sldMk cId="1393242584" sldId="433"/>
        </pc:sldMkLst>
        <pc:grpChg chg="mod">
          <ac:chgData name="Batool, Nazre" userId="bb8bcf30-75a1-410b-8398-e76265c4dbbb" providerId="ADAL" clId="{1C580F92-BBE3-4B36-8422-31011A52495F}" dt="2024-10-17T14:26:55.274" v="3081"/>
          <ac:grpSpMkLst>
            <pc:docMk/>
            <pc:sldMk cId="1393242584" sldId="433"/>
            <ac:grpSpMk id="12" creationId="{A9B63EDA-B2C5-8457-DBFE-463BD6E554AC}"/>
          </ac:grpSpMkLst>
        </pc:grpChg>
        <pc:picChg chg="add mod">
          <ac:chgData name="Batool, Nazre" userId="bb8bcf30-75a1-410b-8398-e76265c4dbbb" providerId="ADAL" clId="{1C580F92-BBE3-4B36-8422-31011A52495F}" dt="2024-10-17T09:43:55.421" v="1903" actId="1076"/>
          <ac:picMkLst>
            <pc:docMk/>
            <pc:sldMk cId="1393242584" sldId="433"/>
            <ac:picMk id="7" creationId="{FBFA8C9A-7199-AD5B-69BF-3DD8378C25D9}"/>
          </ac:picMkLst>
        </pc:picChg>
        <pc:inkChg chg="add mod">
          <ac:chgData name="Batool, Nazre" userId="bb8bcf30-75a1-410b-8398-e76265c4dbbb" providerId="ADAL" clId="{1C580F92-BBE3-4B36-8422-31011A52495F}" dt="2024-10-17T14:26:55.274" v="3081"/>
          <ac:inkMkLst>
            <pc:docMk/>
            <pc:sldMk cId="1393242584" sldId="433"/>
            <ac:inkMk id="6" creationId="{2573230D-8E71-D18A-69A0-39EAB89D7D4F}"/>
          </ac:inkMkLst>
        </pc:inkChg>
        <pc:inkChg chg="add mod">
          <ac:chgData name="Batool, Nazre" userId="bb8bcf30-75a1-410b-8398-e76265c4dbbb" providerId="ADAL" clId="{1C580F92-BBE3-4B36-8422-31011A52495F}" dt="2024-10-17T14:26:55.274" v="3081"/>
          <ac:inkMkLst>
            <pc:docMk/>
            <pc:sldMk cId="1393242584" sldId="433"/>
            <ac:inkMk id="8" creationId="{3FA06B50-9416-1A40-E075-95593FF889D1}"/>
          </ac:inkMkLst>
        </pc:inkChg>
        <pc:inkChg chg="add mod">
          <ac:chgData name="Batool, Nazre" userId="bb8bcf30-75a1-410b-8398-e76265c4dbbb" providerId="ADAL" clId="{1C580F92-BBE3-4B36-8422-31011A52495F}" dt="2024-10-17T14:26:55.274" v="3081"/>
          <ac:inkMkLst>
            <pc:docMk/>
            <pc:sldMk cId="1393242584" sldId="433"/>
            <ac:inkMk id="9" creationId="{FDC2DEF0-5566-FFD3-D62B-5C2531A4A589}"/>
          </ac:inkMkLst>
        </pc:inkChg>
        <pc:inkChg chg="add mod">
          <ac:chgData name="Batool, Nazre" userId="bb8bcf30-75a1-410b-8398-e76265c4dbbb" providerId="ADAL" clId="{1C580F92-BBE3-4B36-8422-31011A52495F}" dt="2024-10-17T14:26:55.274" v="3081"/>
          <ac:inkMkLst>
            <pc:docMk/>
            <pc:sldMk cId="1393242584" sldId="433"/>
            <ac:inkMk id="10" creationId="{3AC351DF-4E70-6EF6-ADDF-1200C61F9052}"/>
          </ac:inkMkLst>
        </pc:inkChg>
        <pc:inkChg chg="add mod">
          <ac:chgData name="Batool, Nazre" userId="bb8bcf30-75a1-410b-8398-e76265c4dbbb" providerId="ADAL" clId="{1C580F92-BBE3-4B36-8422-31011A52495F}" dt="2024-10-17T14:26:55.274" v="3081"/>
          <ac:inkMkLst>
            <pc:docMk/>
            <pc:sldMk cId="1393242584" sldId="433"/>
            <ac:inkMk id="11" creationId="{A29B96B3-E4D4-C772-7826-62CE11444D42}"/>
          </ac:inkMkLst>
        </pc:inkChg>
        <pc:inkChg chg="add">
          <ac:chgData name="Batool, Nazre" userId="bb8bcf30-75a1-410b-8398-e76265c4dbbb" providerId="ADAL" clId="{1C580F92-BBE3-4B36-8422-31011A52495F}" dt="2024-10-17T14:27:13.187" v="3082" actId="9405"/>
          <ac:inkMkLst>
            <pc:docMk/>
            <pc:sldMk cId="1393242584" sldId="433"/>
            <ac:inkMk id="13" creationId="{5F72E271-96FC-B0AC-064F-89E114A4E281}"/>
          </ac:inkMkLst>
        </pc:inkChg>
        <pc:inkChg chg="add">
          <ac:chgData name="Batool, Nazre" userId="bb8bcf30-75a1-410b-8398-e76265c4dbbb" providerId="ADAL" clId="{1C580F92-BBE3-4B36-8422-31011A52495F}" dt="2024-10-17T14:27:34.239" v="3083" actId="9405"/>
          <ac:inkMkLst>
            <pc:docMk/>
            <pc:sldMk cId="1393242584" sldId="433"/>
            <ac:inkMk id="14" creationId="{658E8629-BF04-F255-CDBA-C48E16E4E8B8}"/>
          </ac:inkMkLst>
        </pc:inkChg>
        <pc:inkChg chg="add">
          <ac:chgData name="Batool, Nazre" userId="bb8bcf30-75a1-410b-8398-e76265c4dbbb" providerId="ADAL" clId="{1C580F92-BBE3-4B36-8422-31011A52495F}" dt="2024-10-17T14:27:44.458" v="3084" actId="9405"/>
          <ac:inkMkLst>
            <pc:docMk/>
            <pc:sldMk cId="1393242584" sldId="433"/>
            <ac:inkMk id="15" creationId="{0698E98A-11AE-43FC-715D-44C549E7C9A4}"/>
          </ac:inkMkLst>
        </pc:inkChg>
      </pc:sldChg>
      <pc:sldChg chg="addSp modSp mod">
        <pc:chgData name="Batool, Nazre" userId="bb8bcf30-75a1-410b-8398-e76265c4dbbb" providerId="ADAL" clId="{1C580F92-BBE3-4B36-8422-31011A52495F}" dt="2024-10-17T09:40:51.677" v="1901" actId="1076"/>
        <pc:sldMkLst>
          <pc:docMk/>
          <pc:sldMk cId="3798598993" sldId="434"/>
        </pc:sldMkLst>
        <pc:spChg chg="mod">
          <ac:chgData name="Batool, Nazre" userId="bb8bcf30-75a1-410b-8398-e76265c4dbbb" providerId="ADAL" clId="{1C580F92-BBE3-4B36-8422-31011A52495F}" dt="2024-10-17T09:39:54.128" v="1887" actId="20577"/>
          <ac:spMkLst>
            <pc:docMk/>
            <pc:sldMk cId="3798598993" sldId="434"/>
            <ac:spMk id="3" creationId="{94D0EB80-0155-FE70-7181-FA6803A4FECA}"/>
          </ac:spMkLst>
        </pc:spChg>
        <pc:picChg chg="add mod">
          <ac:chgData name="Batool, Nazre" userId="bb8bcf30-75a1-410b-8398-e76265c4dbbb" providerId="ADAL" clId="{1C580F92-BBE3-4B36-8422-31011A52495F}" dt="2024-10-17T09:20:46.054" v="1215" actId="14100"/>
          <ac:picMkLst>
            <pc:docMk/>
            <pc:sldMk cId="3798598993" sldId="434"/>
            <ac:picMk id="5" creationId="{9E7AFE72-BD4A-CB3B-A8ED-1E1C07121C72}"/>
          </ac:picMkLst>
        </pc:picChg>
        <pc:picChg chg="add mod">
          <ac:chgData name="Batool, Nazre" userId="bb8bcf30-75a1-410b-8398-e76265c4dbbb" providerId="ADAL" clId="{1C580F92-BBE3-4B36-8422-31011A52495F}" dt="2024-10-17T09:40:15.675" v="1899" actId="1037"/>
          <ac:picMkLst>
            <pc:docMk/>
            <pc:sldMk cId="3798598993" sldId="434"/>
            <ac:picMk id="7" creationId="{F6162CC0-6EE2-2684-881C-E93E1485A56C}"/>
          </ac:picMkLst>
        </pc:picChg>
        <pc:picChg chg="add mod">
          <ac:chgData name="Batool, Nazre" userId="bb8bcf30-75a1-410b-8398-e76265c4dbbb" providerId="ADAL" clId="{1C580F92-BBE3-4B36-8422-31011A52495F}" dt="2024-10-17T09:39:57.908" v="1888" actId="1076"/>
          <ac:picMkLst>
            <pc:docMk/>
            <pc:sldMk cId="3798598993" sldId="434"/>
            <ac:picMk id="9" creationId="{77395E16-8BC6-09C5-3A41-9601D1C3A9A6}"/>
          </ac:picMkLst>
        </pc:picChg>
        <pc:picChg chg="add mod">
          <ac:chgData name="Batool, Nazre" userId="bb8bcf30-75a1-410b-8398-e76265c4dbbb" providerId="ADAL" clId="{1C580F92-BBE3-4B36-8422-31011A52495F}" dt="2024-10-17T09:40:51.677" v="1901" actId="1076"/>
          <ac:picMkLst>
            <pc:docMk/>
            <pc:sldMk cId="3798598993" sldId="434"/>
            <ac:picMk id="11" creationId="{E869B3CB-FE1A-C9A0-4B29-F04548486A3A}"/>
          </ac:picMkLst>
        </pc:picChg>
      </pc:sldChg>
    </pc:docChg>
  </pc:docChgLst>
  <pc:docChgLst>
    <pc:chgData name="Batool, Nazre" userId="S::0131989s@universityofgalway.ie::bb8bcf30-75a1-410b-8398-e76265c4dbbb" providerId="AD" clId="Web-{F884E3F0-8077-23B1-9F97-8A0E35455905}"/>
    <pc:docChg chg="modSld">
      <pc:chgData name="Batool, Nazre" userId="S::0131989s@universityofgalway.ie::bb8bcf30-75a1-410b-8398-e76265c4dbbb" providerId="AD" clId="Web-{F884E3F0-8077-23B1-9F97-8A0E35455905}" dt="2024-09-30T21:53:13.311" v="13" actId="20577"/>
      <pc:docMkLst>
        <pc:docMk/>
      </pc:docMkLst>
      <pc:sldChg chg="modSp">
        <pc:chgData name="Batool, Nazre" userId="S::0131989s@universityofgalway.ie::bb8bcf30-75a1-410b-8398-e76265c4dbbb" providerId="AD" clId="Web-{F884E3F0-8077-23B1-9F97-8A0E35455905}" dt="2024-09-30T21:53:13.311" v="13" actId="20577"/>
        <pc:sldMkLst>
          <pc:docMk/>
          <pc:sldMk cId="2212549236" sldId="338"/>
        </pc:sldMkLst>
        <pc:spChg chg="mod">
          <ac:chgData name="Batool, Nazre" userId="S::0131989s@universityofgalway.ie::bb8bcf30-75a1-410b-8398-e76265c4dbbb" providerId="AD" clId="Web-{F884E3F0-8077-23B1-9F97-8A0E35455905}" dt="2024-09-30T21:53:13.311" v="13" actId="20577"/>
          <ac:spMkLst>
            <pc:docMk/>
            <pc:sldMk cId="2212549236" sldId="338"/>
            <ac:spMk id="4" creationId="{39ACD579-F9B2-9736-27BF-0C1D82F7FC0D}"/>
          </ac:spMkLst>
        </pc:spChg>
      </pc:sldChg>
    </pc:docChg>
  </pc:docChgLst>
  <pc:docChgLst>
    <pc:chgData name="Batool, Nazre" userId="S::0131989s@universityofgalway.ie::bb8bcf30-75a1-410b-8398-e76265c4dbbb" providerId="AD" clId="Web-{10AD01E0-E32A-896F-96D4-EFABF5E9C6CA}"/>
    <pc:docChg chg="addSld delSld modSld sldOrd">
      <pc:chgData name="Batool, Nazre" userId="S::0131989s@universityofgalway.ie::bb8bcf30-75a1-410b-8398-e76265c4dbbb" providerId="AD" clId="Web-{10AD01E0-E32A-896F-96D4-EFABF5E9C6CA}" dt="2024-09-11T12:43:43.116" v="204" actId="20577"/>
      <pc:docMkLst>
        <pc:docMk/>
      </pc:docMkLst>
      <pc:sldChg chg="modSp">
        <pc:chgData name="Batool, Nazre" userId="S::0131989s@universityofgalway.ie::bb8bcf30-75a1-410b-8398-e76265c4dbbb" providerId="AD" clId="Web-{10AD01E0-E32A-896F-96D4-EFABF5E9C6CA}" dt="2024-09-11T11:52:59.575" v="49" actId="20577"/>
        <pc:sldMkLst>
          <pc:docMk/>
          <pc:sldMk cId="4050311342" sldId="309"/>
        </pc:sldMkLst>
        <pc:spChg chg="mod">
          <ac:chgData name="Batool, Nazre" userId="S::0131989s@universityofgalway.ie::bb8bcf30-75a1-410b-8398-e76265c4dbbb" providerId="AD" clId="Web-{10AD01E0-E32A-896F-96D4-EFABF5E9C6CA}" dt="2024-09-11T11:52:59.575" v="49" actId="20577"/>
          <ac:spMkLst>
            <pc:docMk/>
            <pc:sldMk cId="4050311342" sldId="309"/>
            <ac:spMk id="3" creationId="{0C4A2A9D-1B27-3499-454A-335CAA4D94CC}"/>
          </ac:spMkLst>
        </pc:spChg>
      </pc:sldChg>
      <pc:sldChg chg="modSp">
        <pc:chgData name="Batool, Nazre" userId="S::0131989s@universityofgalway.ie::bb8bcf30-75a1-410b-8398-e76265c4dbbb" providerId="AD" clId="Web-{10AD01E0-E32A-896F-96D4-EFABF5E9C6CA}" dt="2024-09-11T11:49:48.694" v="13" actId="20577"/>
        <pc:sldMkLst>
          <pc:docMk/>
          <pc:sldMk cId="2834774806" sldId="310"/>
        </pc:sldMkLst>
        <pc:spChg chg="mod">
          <ac:chgData name="Batool, Nazre" userId="S::0131989s@universityofgalway.ie::bb8bcf30-75a1-410b-8398-e76265c4dbbb" providerId="AD" clId="Web-{10AD01E0-E32A-896F-96D4-EFABF5E9C6CA}" dt="2024-09-11T11:49:48.694" v="13" actId="20577"/>
          <ac:spMkLst>
            <pc:docMk/>
            <pc:sldMk cId="2834774806" sldId="310"/>
            <ac:spMk id="3" creationId="{63BDF63B-5E38-F80D-2BB6-9C7C1F81002E}"/>
          </ac:spMkLst>
        </pc:spChg>
      </pc:sldChg>
      <pc:sldChg chg="ord">
        <pc:chgData name="Batool, Nazre" userId="S::0131989s@universityofgalway.ie::bb8bcf30-75a1-410b-8398-e76265c4dbbb" providerId="AD" clId="Web-{10AD01E0-E32A-896F-96D4-EFABF5E9C6CA}" dt="2024-09-11T11:55:31.126" v="102"/>
        <pc:sldMkLst>
          <pc:docMk/>
          <pc:sldMk cId="2055482690" sldId="311"/>
        </pc:sldMkLst>
      </pc:sldChg>
      <pc:sldChg chg="modSp">
        <pc:chgData name="Batool, Nazre" userId="S::0131989s@universityofgalway.ie::bb8bcf30-75a1-410b-8398-e76265c4dbbb" providerId="AD" clId="Web-{10AD01E0-E32A-896F-96D4-EFABF5E9C6CA}" dt="2024-09-11T11:48:42.364" v="4" actId="20577"/>
        <pc:sldMkLst>
          <pc:docMk/>
          <pc:sldMk cId="3523274744" sldId="313"/>
        </pc:sldMkLst>
        <pc:spChg chg="mod">
          <ac:chgData name="Batool, Nazre" userId="S::0131989s@universityofgalway.ie::bb8bcf30-75a1-410b-8398-e76265c4dbbb" providerId="AD" clId="Web-{10AD01E0-E32A-896F-96D4-EFABF5E9C6CA}" dt="2024-09-11T11:48:42.364" v="4" actId="20577"/>
          <ac:spMkLst>
            <pc:docMk/>
            <pc:sldMk cId="3523274744" sldId="313"/>
            <ac:spMk id="4" creationId="{39ACD579-F9B2-9736-27BF-0C1D82F7FC0D}"/>
          </ac:spMkLst>
        </pc:spChg>
      </pc:sldChg>
      <pc:sldChg chg="modSp">
        <pc:chgData name="Batool, Nazre" userId="S::0131989s@universityofgalway.ie::bb8bcf30-75a1-410b-8398-e76265c4dbbb" providerId="AD" clId="Web-{10AD01E0-E32A-896F-96D4-EFABF5E9C6CA}" dt="2024-09-11T11:55:46.673" v="103" actId="20577"/>
        <pc:sldMkLst>
          <pc:docMk/>
          <pc:sldMk cId="2228765276" sldId="314"/>
        </pc:sldMkLst>
        <pc:spChg chg="mod">
          <ac:chgData name="Batool, Nazre" userId="S::0131989s@universityofgalway.ie::bb8bcf30-75a1-410b-8398-e76265c4dbbb" providerId="AD" clId="Web-{10AD01E0-E32A-896F-96D4-EFABF5E9C6CA}" dt="2024-09-11T11:55:27.688" v="101" actId="20577"/>
          <ac:spMkLst>
            <pc:docMk/>
            <pc:sldMk cId="2228765276" sldId="314"/>
            <ac:spMk id="3" creationId="{63BDF63B-5E38-F80D-2BB6-9C7C1F81002E}"/>
          </ac:spMkLst>
        </pc:spChg>
        <pc:spChg chg="mod">
          <ac:chgData name="Batool, Nazre" userId="S::0131989s@universityofgalway.ie::bb8bcf30-75a1-410b-8398-e76265c4dbbb" providerId="AD" clId="Web-{10AD01E0-E32A-896F-96D4-EFABF5E9C6CA}" dt="2024-09-11T11:55:46.673" v="103" actId="20577"/>
          <ac:spMkLst>
            <pc:docMk/>
            <pc:sldMk cId="2228765276" sldId="314"/>
            <ac:spMk id="4" creationId="{39ACD579-F9B2-9736-27BF-0C1D82F7FC0D}"/>
          </ac:spMkLst>
        </pc:spChg>
      </pc:sldChg>
      <pc:sldChg chg="ord">
        <pc:chgData name="Batool, Nazre" userId="S::0131989s@universityofgalway.ie::bb8bcf30-75a1-410b-8398-e76265c4dbbb" providerId="AD" clId="Web-{10AD01E0-E32A-896F-96D4-EFABF5E9C6CA}" dt="2024-09-11T12:42:29.855" v="194"/>
        <pc:sldMkLst>
          <pc:docMk/>
          <pc:sldMk cId="1051830982" sldId="315"/>
        </pc:sldMkLst>
      </pc:sldChg>
      <pc:sldChg chg="addSp delSp modSp">
        <pc:chgData name="Batool, Nazre" userId="S::0131989s@universityofgalway.ie::bb8bcf30-75a1-410b-8398-e76265c4dbbb" providerId="AD" clId="Web-{10AD01E0-E32A-896F-96D4-EFABF5E9C6CA}" dt="2024-09-11T12:41:41.510" v="193" actId="1076"/>
        <pc:sldMkLst>
          <pc:docMk/>
          <pc:sldMk cId="1961487190" sldId="317"/>
        </pc:sldMkLst>
        <pc:spChg chg="mod">
          <ac:chgData name="Batool, Nazre" userId="S::0131989s@universityofgalway.ie::bb8bcf30-75a1-410b-8398-e76265c4dbbb" providerId="AD" clId="Web-{10AD01E0-E32A-896F-96D4-EFABF5E9C6CA}" dt="2024-09-11T12:38:42.832" v="129" actId="20577"/>
          <ac:spMkLst>
            <pc:docMk/>
            <pc:sldMk cId="1961487190" sldId="317"/>
            <ac:spMk id="3" creationId="{94D0EB80-0155-FE70-7181-FA6803A4FECA}"/>
          </ac:spMkLst>
        </pc:spChg>
        <pc:spChg chg="add mod">
          <ac:chgData name="Batool, Nazre" userId="S::0131989s@universityofgalway.ie::bb8bcf30-75a1-410b-8398-e76265c4dbbb" providerId="AD" clId="Web-{10AD01E0-E32A-896F-96D4-EFABF5E9C6CA}" dt="2024-09-11T12:41:41.510" v="193" actId="1076"/>
          <ac:spMkLst>
            <pc:docMk/>
            <pc:sldMk cId="1961487190" sldId="317"/>
            <ac:spMk id="7" creationId="{CEB13E3B-AE87-0A45-4F0B-4B238D1C5CE6}"/>
          </ac:spMkLst>
        </pc:spChg>
        <pc:spChg chg="add mod">
          <ac:chgData name="Batool, Nazre" userId="S::0131989s@universityofgalway.ie::bb8bcf30-75a1-410b-8398-e76265c4dbbb" providerId="AD" clId="Web-{10AD01E0-E32A-896F-96D4-EFABF5E9C6CA}" dt="2024-09-11T12:41:40.572" v="191" actId="20577"/>
          <ac:spMkLst>
            <pc:docMk/>
            <pc:sldMk cId="1961487190" sldId="317"/>
            <ac:spMk id="9" creationId="{C23C12C2-64FC-A040-5F4B-679BDE904266}"/>
          </ac:spMkLst>
        </pc:spChg>
        <pc:picChg chg="add del mod">
          <ac:chgData name="Batool, Nazre" userId="S::0131989s@universityofgalway.ie::bb8bcf30-75a1-410b-8398-e76265c4dbbb" providerId="AD" clId="Web-{10AD01E0-E32A-896F-96D4-EFABF5E9C6CA}" dt="2024-09-11T12:37:46.658" v="120"/>
          <ac:picMkLst>
            <pc:docMk/>
            <pc:sldMk cId="1961487190" sldId="317"/>
            <ac:picMk id="2" creationId="{9A17F8DE-FA42-1FC7-4522-86C3EB265EB0}"/>
          </ac:picMkLst>
        </pc:picChg>
        <pc:picChg chg="add mod">
          <ac:chgData name="Batool, Nazre" userId="S::0131989s@universityofgalway.ie::bb8bcf30-75a1-410b-8398-e76265c4dbbb" providerId="AD" clId="Web-{10AD01E0-E32A-896F-96D4-EFABF5E9C6CA}" dt="2024-09-11T12:41:41.494" v="192" actId="1076"/>
          <ac:picMkLst>
            <pc:docMk/>
            <pc:sldMk cId="1961487190" sldId="317"/>
            <ac:picMk id="5" creationId="{B39ADBCE-05A3-C7D1-C838-503E9E09A1B8}"/>
          </ac:picMkLst>
        </pc:picChg>
      </pc:sldChg>
      <pc:sldChg chg="modSp add del">
        <pc:chgData name="Batool, Nazre" userId="S::0131989s@universityofgalway.ie::bb8bcf30-75a1-410b-8398-e76265c4dbbb" providerId="AD" clId="Web-{10AD01E0-E32A-896F-96D4-EFABF5E9C6CA}" dt="2024-09-11T12:43:43.116" v="204" actId="20577"/>
        <pc:sldMkLst>
          <pc:docMk/>
          <pc:sldMk cId="2572501020" sldId="334"/>
        </pc:sldMkLst>
        <pc:spChg chg="mod">
          <ac:chgData name="Batool, Nazre" userId="S::0131989s@universityofgalway.ie::bb8bcf30-75a1-410b-8398-e76265c4dbbb" providerId="AD" clId="Web-{10AD01E0-E32A-896F-96D4-EFABF5E9C6CA}" dt="2024-09-11T12:43:43.116" v="204" actId="20577"/>
          <ac:spMkLst>
            <pc:docMk/>
            <pc:sldMk cId="2572501020" sldId="334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10AD01E0-E32A-896F-96D4-EFABF5E9C6CA}" dt="2024-09-11T12:43:12.975" v="201" actId="20577"/>
          <ac:spMkLst>
            <pc:docMk/>
            <pc:sldMk cId="2572501020" sldId="334"/>
            <ac:spMk id="4" creationId="{39ACD579-F9B2-9736-27BF-0C1D82F7FC0D}"/>
          </ac:spMkLst>
        </pc:spChg>
      </pc:sldChg>
    </pc:docChg>
  </pc:docChgLst>
  <pc:docChgLst>
    <pc:chgData name="Batool, Nazre" userId="bb8bcf30-75a1-410b-8398-e76265c4dbbb" providerId="ADAL" clId="{383356CA-420F-498E-BD1F-2EA185E76A3E}"/>
    <pc:docChg chg="undo custSel addSld delSld modSld sldOrd">
      <pc:chgData name="Batool, Nazre" userId="bb8bcf30-75a1-410b-8398-e76265c4dbbb" providerId="ADAL" clId="{383356CA-420F-498E-BD1F-2EA185E76A3E}" dt="2024-09-19T14:56:34.153" v="2415" actId="5793"/>
      <pc:docMkLst>
        <pc:docMk/>
      </pc:docMkLst>
      <pc:sldChg chg="addSp delSp modSp mod">
        <pc:chgData name="Batool, Nazre" userId="bb8bcf30-75a1-410b-8398-e76265c4dbbb" providerId="ADAL" clId="{383356CA-420F-498E-BD1F-2EA185E76A3E}" dt="2024-09-19T14:56:34.153" v="2415" actId="5793"/>
        <pc:sldMkLst>
          <pc:docMk/>
          <pc:sldMk cId="1843422414" sldId="256"/>
        </pc:sldMkLst>
        <pc:spChg chg="mod">
          <ac:chgData name="Batool, Nazre" userId="bb8bcf30-75a1-410b-8398-e76265c4dbbb" providerId="ADAL" clId="{383356CA-420F-498E-BD1F-2EA185E76A3E}" dt="2024-09-19T14:56:34.153" v="2415" actId="5793"/>
          <ac:spMkLst>
            <pc:docMk/>
            <pc:sldMk cId="1843422414" sldId="256"/>
            <ac:spMk id="2" creationId="{E8D9DEA9-651E-D0A0-3F26-8F8B599F20CB}"/>
          </ac:spMkLst>
        </pc:spChg>
        <pc:inkChg chg="add del">
          <ac:chgData name="Batool, Nazre" userId="bb8bcf30-75a1-410b-8398-e76265c4dbbb" providerId="ADAL" clId="{383356CA-420F-498E-BD1F-2EA185E76A3E}" dt="2024-09-19T12:01:26.492" v="2405"/>
          <ac:inkMkLst>
            <pc:docMk/>
            <pc:sldMk cId="1843422414" sldId="256"/>
            <ac:inkMk id="3" creationId="{0CA7C9EB-6CB9-B601-3D53-06D360AB92F8}"/>
          </ac:inkMkLst>
        </pc:inkChg>
        <pc:inkChg chg="add del">
          <ac:chgData name="Batool, Nazre" userId="bb8bcf30-75a1-410b-8398-e76265c4dbbb" providerId="ADAL" clId="{383356CA-420F-498E-BD1F-2EA185E76A3E}" dt="2024-09-19T12:01:31.687" v="2406"/>
          <ac:inkMkLst>
            <pc:docMk/>
            <pc:sldMk cId="1843422414" sldId="256"/>
            <ac:inkMk id="4" creationId="{720678FB-16CF-8965-59A3-61541B2C3994}"/>
          </ac:inkMkLst>
        </pc:inkChg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55482690" sldId="311"/>
        </pc:sldMkLst>
      </pc:sldChg>
      <pc:sldChg chg="addSp delSp modSp mod ord modAnim">
        <pc:chgData name="Batool, Nazre" userId="bb8bcf30-75a1-410b-8398-e76265c4dbbb" providerId="ADAL" clId="{383356CA-420F-498E-BD1F-2EA185E76A3E}" dt="2024-09-18T11:16:24.311" v="100"/>
        <pc:sldMkLst>
          <pc:docMk/>
          <pc:sldMk cId="1051830982" sldId="315"/>
        </pc:sldMkLst>
        <pc:spChg chg="add mod">
          <ac:chgData name="Batool, Nazre" userId="bb8bcf30-75a1-410b-8398-e76265c4dbbb" providerId="ADAL" clId="{383356CA-420F-498E-BD1F-2EA185E76A3E}" dt="2024-09-18T11:12:24.603" v="80"/>
          <ac:spMkLst>
            <pc:docMk/>
            <pc:sldMk cId="1051830982" sldId="315"/>
            <ac:spMk id="2" creationId="{2D3BB57A-9CAE-4A34-B94E-E555553B7B6F}"/>
          </ac:spMkLst>
        </pc:spChg>
        <pc:spChg chg="mod">
          <ac:chgData name="Batool, Nazre" userId="bb8bcf30-75a1-410b-8398-e76265c4dbbb" providerId="ADAL" clId="{383356CA-420F-498E-BD1F-2EA185E76A3E}" dt="2024-09-18T11:15:17.065" v="9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1:10:05.476" v="73" actId="14100"/>
          <ac:spMkLst>
            <pc:docMk/>
            <pc:sldMk cId="1051830982" sldId="315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6" creationId="{1873769D-4401-FF7E-72C9-C44EB572BFE7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7" creationId="{F66556CF-3511-8C3C-BD41-ADF1A49F07AA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8" creationId="{10D292AA-525C-E8D1-02E1-996DF18B5565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9" creationId="{154B912B-9C20-02F5-86B2-E3C2ECAB423E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10" creationId="{3FEAA0F9-3154-6BCE-21AE-0591C4915EC7}"/>
          </ac:spMkLst>
        </pc:spChg>
        <pc:grpChg chg="add del mod">
          <ac:chgData name="Batool, Nazre" userId="bb8bcf30-75a1-410b-8398-e76265c4dbbb" providerId="ADAL" clId="{383356CA-420F-498E-BD1F-2EA185E76A3E}" dt="2024-09-18T11:16:09.756" v="98" actId="478"/>
          <ac:grpSpMkLst>
            <pc:docMk/>
            <pc:sldMk cId="1051830982" sldId="315"/>
            <ac:grpSpMk id="5" creationId="{2EC3B82B-4234-D226-6734-5CCD46991C19}"/>
          </ac:grpSpMkLst>
        </pc:grpChg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98525749" sldId="316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961487190" sldId="317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71342163" sldId="318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598041186" sldId="319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42226437" sldId="320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817798189" sldId="321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235329870" sldId="322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166087767" sldId="323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182311603" sldId="324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906592397" sldId="325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816861056" sldId="326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510297080" sldId="327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188905526" sldId="328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138607729" sldId="329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986055573" sldId="330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472143993" sldId="331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799742282" sldId="332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106656934" sldId="333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860066742" sldId="336"/>
        </pc:sldMkLst>
      </pc:sldChg>
      <pc:sldChg chg="modSp mod">
        <pc:chgData name="Batool, Nazre" userId="bb8bcf30-75a1-410b-8398-e76265c4dbbb" providerId="ADAL" clId="{383356CA-420F-498E-BD1F-2EA185E76A3E}" dt="2024-09-19T10:55:15.296" v="2029" actId="404"/>
        <pc:sldMkLst>
          <pc:docMk/>
          <pc:sldMk cId="2212549236" sldId="338"/>
        </pc:sldMkLst>
        <pc:spChg chg="mod">
          <ac:chgData name="Batool, Nazre" userId="bb8bcf30-75a1-410b-8398-e76265c4dbbb" providerId="ADAL" clId="{383356CA-420F-498E-BD1F-2EA185E76A3E}" dt="2024-09-19T10:55:15.296" v="2029" actId="404"/>
          <ac:spMkLst>
            <pc:docMk/>
            <pc:sldMk cId="2212549236" sldId="338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383356CA-420F-498E-BD1F-2EA185E76A3E}" dt="2024-09-18T16:09:42.941" v="820" actId="47"/>
        <pc:sldMkLst>
          <pc:docMk/>
          <pc:sldMk cId="12191716" sldId="342"/>
        </pc:sldMkLst>
      </pc:sldChg>
      <pc:sldChg chg="modSp mod">
        <pc:chgData name="Batool, Nazre" userId="bb8bcf30-75a1-410b-8398-e76265c4dbbb" providerId="ADAL" clId="{383356CA-420F-498E-BD1F-2EA185E76A3E}" dt="2024-09-18T10:51:18.752" v="0" actId="6549"/>
        <pc:sldMkLst>
          <pc:docMk/>
          <pc:sldMk cId="2063423206" sldId="343"/>
        </pc:sldMkLst>
        <pc:spChg chg="mod">
          <ac:chgData name="Batool, Nazre" userId="bb8bcf30-75a1-410b-8398-e76265c4dbbb" providerId="ADAL" clId="{383356CA-420F-498E-BD1F-2EA185E76A3E}" dt="2024-09-18T10:51:18.752" v="0" actId="6549"/>
          <ac:spMkLst>
            <pc:docMk/>
            <pc:sldMk cId="2063423206" sldId="343"/>
            <ac:spMk id="3" creationId="{94D0EB80-0155-FE70-7181-FA6803A4FECA}"/>
          </ac:spMkLst>
        </pc:spChg>
      </pc:sldChg>
      <pc:sldChg chg="addSp modSp mod modAnim">
        <pc:chgData name="Batool, Nazre" userId="bb8bcf30-75a1-410b-8398-e76265c4dbbb" providerId="ADAL" clId="{383356CA-420F-498E-BD1F-2EA185E76A3E}" dt="2024-09-19T11:09:53.680" v="2398"/>
        <pc:sldMkLst>
          <pc:docMk/>
          <pc:sldMk cId="3017686477" sldId="346"/>
        </pc:sldMkLst>
        <pc:spChg chg="mod">
          <ac:chgData name="Batool, Nazre" userId="bb8bcf30-75a1-410b-8398-e76265c4dbbb" providerId="ADAL" clId="{383356CA-420F-498E-BD1F-2EA185E76A3E}" dt="2024-09-18T10:51:45.306" v="17" actId="20577"/>
          <ac:spMkLst>
            <pc:docMk/>
            <pc:sldMk cId="3017686477" sldId="346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0:51:35.545" v="2" actId="14100"/>
          <ac:spMkLst>
            <pc:docMk/>
            <pc:sldMk cId="3017686477" sldId="346"/>
            <ac:spMk id="4" creationId="{39ACD579-F9B2-9736-27BF-0C1D82F7FC0D}"/>
          </ac:spMkLst>
        </pc:spChg>
        <pc:spChg chg="add mod">
          <ac:chgData name="Batool, Nazre" userId="bb8bcf30-75a1-410b-8398-e76265c4dbbb" providerId="ADAL" clId="{383356CA-420F-498E-BD1F-2EA185E76A3E}" dt="2024-09-19T11:09:39.019" v="2396" actId="2085"/>
          <ac:spMkLst>
            <pc:docMk/>
            <pc:sldMk cId="3017686477" sldId="346"/>
            <ac:spMk id="5" creationId="{8B0B9E07-C24C-2C02-11E4-4338EF7240DF}"/>
          </ac:spMkLst>
        </pc:spChg>
      </pc:sldChg>
      <pc:sldChg chg="addSp modSp add mod">
        <pc:chgData name="Batool, Nazre" userId="bb8bcf30-75a1-410b-8398-e76265c4dbbb" providerId="ADAL" clId="{383356CA-420F-498E-BD1F-2EA185E76A3E}" dt="2024-09-18T11:21:45.963" v="232" actId="14100"/>
        <pc:sldMkLst>
          <pc:docMk/>
          <pc:sldMk cId="1533557771" sldId="347"/>
        </pc:sldMkLst>
        <pc:spChg chg="mod">
          <ac:chgData name="Batool, Nazre" userId="bb8bcf30-75a1-410b-8398-e76265c4dbbb" providerId="ADAL" clId="{383356CA-420F-498E-BD1F-2EA185E76A3E}" dt="2024-09-18T11:21:45.963" v="232" actId="14100"/>
          <ac:spMkLst>
            <pc:docMk/>
            <pc:sldMk cId="1533557771" sldId="347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1:17:15.021" v="160" actId="6549"/>
          <ac:spMkLst>
            <pc:docMk/>
            <pc:sldMk cId="1533557771" sldId="347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1:19:50.339" v="182" actId="1076"/>
          <ac:picMkLst>
            <pc:docMk/>
            <pc:sldMk cId="1533557771" sldId="347"/>
            <ac:picMk id="2" creationId="{25161490-0DB0-4ED7-9530-8EBB276C4C0E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4:20:03.775" v="2407" actId="1076"/>
        <pc:sldMkLst>
          <pc:docMk/>
          <pc:sldMk cId="2855013917" sldId="348"/>
        </pc:sldMkLst>
        <pc:spChg chg="mod">
          <ac:chgData name="Batool, Nazre" userId="bb8bcf30-75a1-410b-8398-e76265c4dbbb" providerId="ADAL" clId="{383356CA-420F-498E-BD1F-2EA185E76A3E}" dt="2024-09-18T16:00:09.566" v="819" actId="20577"/>
          <ac:spMkLst>
            <pc:docMk/>
            <pc:sldMk cId="2855013917" sldId="348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48:57.376" v="492" actId="6549"/>
          <ac:spMkLst>
            <pc:docMk/>
            <pc:sldMk cId="2855013917" sldId="348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4:20:03.775" v="2407" actId="1076"/>
          <ac:spMkLst>
            <pc:docMk/>
            <pc:sldMk cId="2855013917" sldId="348"/>
            <ac:spMk id="6" creationId="{259C6B45-B987-30AD-9638-462E92D6C887}"/>
          </ac:spMkLst>
        </pc:spChg>
        <pc:grpChg chg="add mod">
          <ac:chgData name="Batool, Nazre" userId="bb8bcf30-75a1-410b-8398-e76265c4dbbb" providerId="ADAL" clId="{383356CA-420F-498E-BD1F-2EA185E76A3E}" dt="2024-09-19T14:20:03.775" v="2407" actId="1076"/>
          <ac:grpSpMkLst>
            <pc:docMk/>
            <pc:sldMk cId="2855013917" sldId="348"/>
            <ac:grpSpMk id="2" creationId="{6FD53DC8-9154-F4A3-8BA9-8B752A1C650E}"/>
          </ac:grpSpMkLst>
        </pc:grpChg>
        <pc:picChg chg="mod">
          <ac:chgData name="Batool, Nazre" userId="bb8bcf30-75a1-410b-8398-e76265c4dbbb" providerId="ADAL" clId="{383356CA-420F-498E-BD1F-2EA185E76A3E}" dt="2024-09-19T14:20:03.775" v="2407" actId="1076"/>
          <ac:picMkLst>
            <pc:docMk/>
            <pc:sldMk cId="2855013917" sldId="348"/>
            <ac:picMk id="5" creationId="{3F92F460-E9D9-E2B6-2B46-3FF70B45AE26}"/>
          </ac:picMkLst>
        </pc:picChg>
        <pc:picChg chg="add mod">
          <ac:chgData name="Batool, Nazre" userId="bb8bcf30-75a1-410b-8398-e76265c4dbbb" providerId="ADAL" clId="{383356CA-420F-498E-BD1F-2EA185E76A3E}" dt="2024-09-18T15:57:10.965" v="805" actId="14100"/>
          <ac:picMkLst>
            <pc:docMk/>
            <pc:sldMk cId="2855013917" sldId="348"/>
            <ac:picMk id="7" creationId="{B63B45E1-623A-59B7-5C58-586F9416ABFD}"/>
          </ac:picMkLst>
        </pc:picChg>
      </pc:sldChg>
      <pc:sldChg chg="modSp add mod modAnim">
        <pc:chgData name="Batool, Nazre" userId="bb8bcf30-75a1-410b-8398-e76265c4dbbb" providerId="ADAL" clId="{383356CA-420F-498E-BD1F-2EA185E76A3E}" dt="2024-09-18T16:27:29.481" v="1185"/>
        <pc:sldMkLst>
          <pc:docMk/>
          <pc:sldMk cId="1052681737" sldId="349"/>
        </pc:sldMkLst>
        <pc:spChg chg="mod">
          <ac:chgData name="Batool, Nazre" userId="bb8bcf30-75a1-410b-8398-e76265c4dbbb" providerId="ADAL" clId="{383356CA-420F-498E-BD1F-2EA185E76A3E}" dt="2024-09-18T16:27:01.326" v="1184" actId="114"/>
          <ac:spMkLst>
            <pc:docMk/>
            <pc:sldMk cId="1052681737" sldId="349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6:11:36.927" v="860" actId="20577"/>
          <ac:spMkLst>
            <pc:docMk/>
            <pc:sldMk cId="1052681737" sldId="349"/>
            <ac:spMk id="4" creationId="{39ACD579-F9B2-9736-27BF-0C1D82F7FC0D}"/>
          </ac:spMkLst>
        </pc:spChg>
      </pc:sldChg>
      <pc:sldChg chg="addSp delSp modSp add mod setBg">
        <pc:chgData name="Batool, Nazre" userId="bb8bcf30-75a1-410b-8398-e76265c4dbbb" providerId="ADAL" clId="{383356CA-420F-498E-BD1F-2EA185E76A3E}" dt="2024-09-18T15:46:49.280" v="420" actId="20577"/>
        <pc:sldMkLst>
          <pc:docMk/>
          <pc:sldMk cId="2662630649" sldId="350"/>
        </pc:sldMkLst>
        <pc:spChg chg="mod ord">
          <ac:chgData name="Batool, Nazre" userId="bb8bcf30-75a1-410b-8398-e76265c4dbbb" providerId="ADAL" clId="{383356CA-420F-498E-BD1F-2EA185E76A3E}" dt="2024-09-18T15:46:49.280" v="420" actId="20577"/>
          <ac:spMkLst>
            <pc:docMk/>
            <pc:sldMk cId="2662630649" sldId="350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4" creationId="{39ACD579-F9B2-9736-27BF-0C1D82F7FC0D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9" creationId="{FFB60E8C-7224-44A4-87A0-46A1711DD2ED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1" creationId="{5DA32751-37A2-45C0-BE94-63D375E27003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3" creationId="{E659831F-0D9A-4C63-9EBB-8435B85A440F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5" creationId="{5A55FBCD-CD42-40F5-8A1B-3203F9CAEEAA}"/>
          </ac:spMkLst>
        </pc:spChg>
        <pc:picChg chg="add mod">
          <ac:chgData name="Batool, Nazre" userId="bb8bcf30-75a1-410b-8398-e76265c4dbbb" providerId="ADAL" clId="{383356CA-420F-498E-BD1F-2EA185E76A3E}" dt="2024-09-18T15:33:28.286" v="372" actId="1076"/>
          <ac:picMkLst>
            <pc:docMk/>
            <pc:sldMk cId="2662630649" sldId="350"/>
            <ac:picMk id="2" creationId="{236653E5-F48E-3182-3AC8-EC088D411192}"/>
          </ac:picMkLst>
        </pc:picChg>
      </pc:sldChg>
      <pc:sldChg chg="addSp modSp add mod">
        <pc:chgData name="Batool, Nazre" userId="bb8bcf30-75a1-410b-8398-e76265c4dbbb" providerId="ADAL" clId="{383356CA-420F-498E-BD1F-2EA185E76A3E}" dt="2024-09-18T15:47:24.024" v="424" actId="114"/>
        <pc:sldMkLst>
          <pc:docMk/>
          <pc:sldMk cId="3362984613" sldId="351"/>
        </pc:sldMkLst>
        <pc:spChg chg="mod">
          <ac:chgData name="Batool, Nazre" userId="bb8bcf30-75a1-410b-8398-e76265c4dbbb" providerId="ADAL" clId="{383356CA-420F-498E-BD1F-2EA185E76A3E}" dt="2024-09-18T15:47:24.024" v="424" actId="114"/>
          <ac:spMkLst>
            <pc:docMk/>
            <pc:sldMk cId="3362984613" sldId="351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22:41.122" v="323" actId="20577"/>
          <ac:spMkLst>
            <pc:docMk/>
            <pc:sldMk cId="3362984613" sldId="351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5:22:55.861" v="325" actId="1076"/>
          <ac:picMkLst>
            <pc:docMk/>
            <pc:sldMk cId="3362984613" sldId="351"/>
            <ac:picMk id="2" creationId="{3632401A-E507-D10E-871F-C0B4EC8EA920}"/>
          </ac:picMkLst>
        </pc:picChg>
      </pc:sldChg>
      <pc:sldChg chg="addSp modSp add mod ord">
        <pc:chgData name="Batool, Nazre" userId="bb8bcf30-75a1-410b-8398-e76265c4dbbb" providerId="ADAL" clId="{383356CA-420F-498E-BD1F-2EA185E76A3E}" dt="2024-09-18T17:28:48.289" v="1289"/>
        <pc:sldMkLst>
          <pc:docMk/>
          <pc:sldMk cId="3821938437" sldId="352"/>
        </pc:sldMkLst>
        <pc:spChg chg="mod">
          <ac:chgData name="Batool, Nazre" userId="bb8bcf30-75a1-410b-8398-e76265c4dbbb" providerId="ADAL" clId="{383356CA-420F-498E-BD1F-2EA185E76A3E}" dt="2024-09-18T17:28:48.289" v="1289"/>
          <ac:spMkLst>
            <pc:docMk/>
            <pc:sldMk cId="3821938437" sldId="352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7:28:08.716" v="1284" actId="6549"/>
          <ac:spMkLst>
            <pc:docMk/>
            <pc:sldMk cId="3821938437" sldId="352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7:28:29.682" v="1288" actId="14100"/>
          <ac:picMkLst>
            <pc:docMk/>
            <pc:sldMk cId="3821938437" sldId="352"/>
            <ac:picMk id="1026" creationId="{198A4D79-7F9E-A9DF-09EF-7498F8256A90}"/>
          </ac:picMkLst>
        </pc:picChg>
      </pc:sldChg>
      <pc:sldChg chg="addSp delSp modSp add mod">
        <pc:chgData name="Batool, Nazre" userId="bb8bcf30-75a1-410b-8398-e76265c4dbbb" providerId="ADAL" clId="{383356CA-420F-498E-BD1F-2EA185E76A3E}" dt="2024-09-18T17:40:12.506" v="1699" actId="20577"/>
        <pc:sldMkLst>
          <pc:docMk/>
          <pc:sldMk cId="152278372" sldId="353"/>
        </pc:sldMkLst>
        <pc:spChg chg="mod">
          <ac:chgData name="Batool, Nazre" userId="bb8bcf30-75a1-410b-8398-e76265c4dbbb" providerId="ADAL" clId="{383356CA-420F-498E-BD1F-2EA185E76A3E}" dt="2024-09-18T17:34:28.574" v="1414" actId="404"/>
          <ac:spMkLst>
            <pc:docMk/>
            <pc:sldMk cId="152278372" sldId="353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7:30:31.261" v="1402" actId="404"/>
          <ac:spMkLst>
            <pc:docMk/>
            <pc:sldMk cId="152278372" sldId="353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5" creationId="{8DDCE2BD-4B68-5E0D-3CDF-02C3FF11B18E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6" creationId="{EBDD15BC-64F2-E7FD-C330-12F08D2BCC73}"/>
          </ac:spMkLst>
        </pc:spChg>
        <pc:spChg chg="add mod">
          <ac:chgData name="Batool, Nazre" userId="bb8bcf30-75a1-410b-8398-e76265c4dbbb" providerId="ADAL" clId="{383356CA-420F-498E-BD1F-2EA185E76A3E}" dt="2024-09-18T17:37:14.523" v="1505" actId="1076"/>
          <ac:spMkLst>
            <pc:docMk/>
            <pc:sldMk cId="152278372" sldId="353"/>
            <ac:spMk id="7" creationId="{8A8ED729-9EC8-FC0F-0840-28AA3DE18CEF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8" creationId="{7598913B-6285-B5FB-250B-3F074CFAAED1}"/>
          </ac:spMkLst>
        </pc:spChg>
        <pc:spChg chg="add mod">
          <ac:chgData name="Batool, Nazre" userId="bb8bcf30-75a1-410b-8398-e76265c4dbbb" providerId="ADAL" clId="{383356CA-420F-498E-BD1F-2EA185E76A3E}" dt="2024-09-18T17:39:36.219" v="1589" actId="6549"/>
          <ac:spMkLst>
            <pc:docMk/>
            <pc:sldMk cId="152278372" sldId="353"/>
            <ac:spMk id="11" creationId="{492DF4B2-1FB2-7F6E-ABDC-79C673228A34}"/>
          </ac:spMkLst>
        </pc:spChg>
        <pc:spChg chg="add del mod">
          <ac:chgData name="Batool, Nazre" userId="bb8bcf30-75a1-410b-8398-e76265c4dbbb" providerId="ADAL" clId="{383356CA-420F-498E-BD1F-2EA185E76A3E}" dt="2024-09-18T17:40:01.823" v="1694" actId="21"/>
          <ac:spMkLst>
            <pc:docMk/>
            <pc:sldMk cId="152278372" sldId="353"/>
            <ac:spMk id="13" creationId="{043769C4-6835-BC7C-4543-206C2ED4F0F0}"/>
          </ac:spMkLst>
        </pc:spChg>
        <pc:spChg chg="add mod">
          <ac:chgData name="Batool, Nazre" userId="bb8bcf30-75a1-410b-8398-e76265c4dbbb" providerId="ADAL" clId="{383356CA-420F-498E-BD1F-2EA185E76A3E}" dt="2024-09-18T17:40:12.506" v="1699" actId="20577"/>
          <ac:spMkLst>
            <pc:docMk/>
            <pc:sldMk cId="152278372" sldId="353"/>
            <ac:spMk id="15" creationId="{043769C4-6835-BC7C-4543-206C2ED4F0F0}"/>
          </ac:spMkLst>
        </pc:spChg>
        <pc:picChg chg="add mod">
          <ac:chgData name="Batool, Nazre" userId="bb8bcf30-75a1-410b-8398-e76265c4dbbb" providerId="ADAL" clId="{383356CA-420F-498E-BD1F-2EA185E76A3E}" dt="2024-09-18T17:30:45.484" v="1406" actId="1076"/>
          <ac:picMkLst>
            <pc:docMk/>
            <pc:sldMk cId="152278372" sldId="353"/>
            <ac:picMk id="2" creationId="{C70FE73B-4341-3228-6446-2DEBFB017A14}"/>
          </ac:picMkLst>
        </pc:picChg>
        <pc:cxnChg chg="add mod">
          <ac:chgData name="Batool, Nazre" userId="bb8bcf30-75a1-410b-8398-e76265c4dbbb" providerId="ADAL" clId="{383356CA-420F-498E-BD1F-2EA185E76A3E}" dt="2024-09-18T17:39:24.189" v="1556" actId="1076"/>
          <ac:cxnSpMkLst>
            <pc:docMk/>
            <pc:sldMk cId="152278372" sldId="353"/>
            <ac:cxnSpMk id="10" creationId="{D3A95581-A67A-476F-AFB2-470EF816DD7B}"/>
          </ac:cxnSpMkLst>
        </pc:cxnChg>
        <pc:cxnChg chg="add del mod">
          <ac:chgData name="Batool, Nazre" userId="bb8bcf30-75a1-410b-8398-e76265c4dbbb" providerId="ADAL" clId="{383356CA-420F-498E-BD1F-2EA185E76A3E}" dt="2024-09-18T17:40:01.823" v="1694" actId="21"/>
          <ac:cxnSpMkLst>
            <pc:docMk/>
            <pc:sldMk cId="152278372" sldId="353"/>
            <ac:cxnSpMk id="12" creationId="{A5DAE98A-462A-9C7E-C891-581FDBFB8464}"/>
          </ac:cxnSpMkLst>
        </pc:cxnChg>
        <pc:cxnChg chg="add mod">
          <ac:chgData name="Batool, Nazre" userId="bb8bcf30-75a1-410b-8398-e76265c4dbbb" providerId="ADAL" clId="{383356CA-420F-498E-BD1F-2EA185E76A3E}" dt="2024-09-18T17:40:09.955" v="1697" actId="14100"/>
          <ac:cxnSpMkLst>
            <pc:docMk/>
            <pc:sldMk cId="152278372" sldId="353"/>
            <ac:cxnSpMk id="14" creationId="{A5DAE98A-462A-9C7E-C891-581FDBFB8464}"/>
          </ac:cxnSpMkLst>
        </pc:cxnChg>
      </pc:sldChg>
      <pc:sldChg chg="addSp modSp add mod modAnim">
        <pc:chgData name="Batool, Nazre" userId="bb8bcf30-75a1-410b-8398-e76265c4dbbb" providerId="ADAL" clId="{383356CA-420F-498E-BD1F-2EA185E76A3E}" dt="2024-09-19T10:47:48.310" v="1866"/>
        <pc:sldMkLst>
          <pc:docMk/>
          <pc:sldMk cId="1007691121" sldId="354"/>
        </pc:sldMkLst>
        <pc:spChg chg="mod">
          <ac:chgData name="Batool, Nazre" userId="bb8bcf30-75a1-410b-8398-e76265c4dbbb" providerId="ADAL" clId="{383356CA-420F-498E-BD1F-2EA185E76A3E}" dt="2024-09-19T10:40:58.530" v="1865" actId="20577"/>
          <ac:spMkLst>
            <pc:docMk/>
            <pc:sldMk cId="1007691121" sldId="354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37:54.849" v="1789" actId="6549"/>
          <ac:spMkLst>
            <pc:docMk/>
            <pc:sldMk cId="1007691121" sldId="354"/>
            <ac:spMk id="4" creationId="{39ACD579-F9B2-9736-27BF-0C1D82F7FC0D}"/>
          </ac:spMkLst>
        </pc:spChg>
        <pc:spChg chg="add mod">
          <ac:chgData name="Batool, Nazre" userId="bb8bcf30-75a1-410b-8398-e76265c4dbbb" providerId="ADAL" clId="{383356CA-420F-498E-BD1F-2EA185E76A3E}" dt="2024-09-19T10:40:30.428" v="1838" actId="1076"/>
          <ac:spMkLst>
            <pc:docMk/>
            <pc:sldMk cId="1007691121" sldId="354"/>
            <ac:spMk id="6" creationId="{D07AA05C-856C-257D-5FFB-C00CF8DBD279}"/>
          </ac:spMkLst>
        </pc:spChg>
        <pc:spChg chg="add mod">
          <ac:chgData name="Batool, Nazre" userId="bb8bcf30-75a1-410b-8398-e76265c4dbbb" providerId="ADAL" clId="{383356CA-420F-498E-BD1F-2EA185E76A3E}" dt="2024-09-19T10:40:30.428" v="1838" actId="1076"/>
          <ac:spMkLst>
            <pc:docMk/>
            <pc:sldMk cId="1007691121" sldId="354"/>
            <ac:spMk id="7" creationId="{6303C5BE-9162-5FC8-5610-A6D6374A2DEA}"/>
          </ac:spMkLst>
        </pc:sp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2" creationId="{D9FF12D1-F2F0-F47C-B4A0-B84CAB10B403}"/>
          </ac:picMkLst>
        </pc:pic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5" creationId="{51231CE5-C080-AF89-46FA-4DF853284E08}"/>
          </ac:picMkLst>
        </pc:pic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8" creationId="{1A1C79EC-7CFF-B304-E9D5-08134999A9E4}"/>
          </ac:picMkLst>
        </pc:picChg>
      </pc:sldChg>
      <pc:sldChg chg="addSp delSp modSp add mod modAnim">
        <pc:chgData name="Batool, Nazre" userId="bb8bcf30-75a1-410b-8398-e76265c4dbbb" providerId="ADAL" clId="{383356CA-420F-498E-BD1F-2EA185E76A3E}" dt="2024-09-19T11:10:28.048" v="2402" actId="404"/>
        <pc:sldMkLst>
          <pc:docMk/>
          <pc:sldMk cId="3159956024" sldId="355"/>
        </pc:sldMkLst>
        <pc:spChg chg="mod">
          <ac:chgData name="Batool, Nazre" userId="bb8bcf30-75a1-410b-8398-e76265c4dbbb" providerId="ADAL" clId="{383356CA-420F-498E-BD1F-2EA185E76A3E}" dt="2024-09-19T11:10:28.048" v="2402" actId="404"/>
          <ac:spMkLst>
            <pc:docMk/>
            <pc:sldMk cId="3159956024" sldId="355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6:17:54.528" v="1000" actId="20577"/>
          <ac:spMkLst>
            <pc:docMk/>
            <pc:sldMk cId="3159956024" sldId="355"/>
            <ac:spMk id="4" creationId="{39ACD579-F9B2-9736-27BF-0C1D82F7FC0D}"/>
          </ac:spMkLst>
        </pc:spChg>
        <pc:picChg chg="del">
          <ac:chgData name="Batool, Nazre" userId="bb8bcf30-75a1-410b-8398-e76265c4dbbb" providerId="ADAL" clId="{383356CA-420F-498E-BD1F-2EA185E76A3E}" dt="2024-09-18T16:18:32.781" v="1002" actId="478"/>
          <ac:picMkLst>
            <pc:docMk/>
            <pc:sldMk cId="3159956024" sldId="355"/>
            <ac:picMk id="2" creationId="{5B822A88-F0A4-5BBA-DDF3-2EE7DE84CE71}"/>
          </ac:picMkLst>
        </pc:picChg>
        <pc:picChg chg="add mod">
          <ac:chgData name="Batool, Nazre" userId="bb8bcf30-75a1-410b-8398-e76265c4dbbb" providerId="ADAL" clId="{383356CA-420F-498E-BD1F-2EA185E76A3E}" dt="2024-09-18T16:18:48.077" v="1004" actId="1076"/>
          <ac:picMkLst>
            <pc:docMk/>
            <pc:sldMk cId="3159956024" sldId="355"/>
            <ac:picMk id="5" creationId="{CFEE99A5-D188-4920-4902-C3DC63CF3BDA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0:52:12.833" v="1920" actId="6549"/>
        <pc:sldMkLst>
          <pc:docMk/>
          <pc:sldMk cId="1063710405" sldId="356"/>
        </pc:sldMkLst>
        <pc:spChg chg="mod">
          <ac:chgData name="Batool, Nazre" userId="bb8bcf30-75a1-410b-8398-e76265c4dbbb" providerId="ADAL" clId="{383356CA-420F-498E-BD1F-2EA185E76A3E}" dt="2024-09-19T10:51:04.580" v="1901" actId="6549"/>
          <ac:spMkLst>
            <pc:docMk/>
            <pc:sldMk cId="1063710405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49:03.010" v="1884" actId="20577"/>
          <ac:spMkLst>
            <pc:docMk/>
            <pc:sldMk cId="1063710405" sldId="356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0:52:12.833" v="1920" actId="6549"/>
          <ac:spMkLst>
            <pc:docMk/>
            <pc:sldMk cId="1063710405" sldId="356"/>
            <ac:spMk id="6" creationId="{9EDE74A9-036C-4E0F-0518-EBF538586688}"/>
          </ac:spMkLst>
        </pc:spChg>
        <pc:grpChg chg="add mod">
          <ac:chgData name="Batool, Nazre" userId="bb8bcf30-75a1-410b-8398-e76265c4dbbb" providerId="ADAL" clId="{383356CA-420F-498E-BD1F-2EA185E76A3E}" dt="2024-09-19T10:51:48.025" v="1904" actId="1076"/>
          <ac:grpSpMkLst>
            <pc:docMk/>
            <pc:sldMk cId="1063710405" sldId="356"/>
            <ac:grpSpMk id="2" creationId="{69B9B7E6-E805-B0E2-0AEA-1FB9DF2B3327}"/>
          </ac:grpSpMkLst>
        </pc:grpChg>
        <pc:picChg chg="mod">
          <ac:chgData name="Batool, Nazre" userId="bb8bcf30-75a1-410b-8398-e76265c4dbbb" providerId="ADAL" clId="{383356CA-420F-498E-BD1F-2EA185E76A3E}" dt="2024-09-19T10:51:40.956" v="1902"/>
          <ac:picMkLst>
            <pc:docMk/>
            <pc:sldMk cId="1063710405" sldId="356"/>
            <ac:picMk id="5" creationId="{01C982C9-5F6E-D53D-2B88-4010BBC01E19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1:01:11.146" v="2106" actId="1076"/>
        <pc:sldMkLst>
          <pc:docMk/>
          <pc:sldMk cId="2417466393" sldId="357"/>
        </pc:sldMkLst>
        <pc:spChg chg="mod">
          <ac:chgData name="Batool, Nazre" userId="bb8bcf30-75a1-410b-8398-e76265c4dbbb" providerId="ADAL" clId="{383356CA-420F-498E-BD1F-2EA185E76A3E}" dt="2024-09-19T10:57:53.176" v="2065" actId="14100"/>
          <ac:spMkLst>
            <pc:docMk/>
            <pc:sldMk cId="2417466393" sldId="357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55:53.916" v="2030"/>
          <ac:spMkLst>
            <pc:docMk/>
            <pc:sldMk cId="2417466393" sldId="357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0:58:07.768" v="2069" actId="1076"/>
          <ac:spMkLst>
            <pc:docMk/>
            <pc:sldMk cId="2417466393" sldId="357"/>
            <ac:spMk id="6" creationId="{D61E3CFE-500C-CE01-9254-0567E8B40A92}"/>
          </ac:spMkLst>
        </pc:spChg>
        <pc:spChg chg="mod">
          <ac:chgData name="Batool, Nazre" userId="bb8bcf30-75a1-410b-8398-e76265c4dbbb" providerId="ADAL" clId="{383356CA-420F-498E-BD1F-2EA185E76A3E}" dt="2024-09-19T10:58:07.768" v="2069" actId="1076"/>
          <ac:spMkLst>
            <pc:docMk/>
            <pc:sldMk cId="2417466393" sldId="357"/>
            <ac:spMk id="7" creationId="{04E249A9-30CE-D585-1272-664D85FB73AE}"/>
          </ac:spMkLst>
        </pc:spChg>
        <pc:spChg chg="add mod">
          <ac:chgData name="Batool, Nazre" userId="bb8bcf30-75a1-410b-8398-e76265c4dbbb" providerId="ADAL" clId="{383356CA-420F-498E-BD1F-2EA185E76A3E}" dt="2024-09-19T11:01:11.146" v="2106" actId="1076"/>
          <ac:spMkLst>
            <pc:docMk/>
            <pc:sldMk cId="2417466393" sldId="357"/>
            <ac:spMk id="10" creationId="{582DD573-E9FA-B202-782D-882E6EBA5518}"/>
          </ac:spMkLst>
        </pc:spChg>
        <pc:grpChg chg="add mod">
          <ac:chgData name="Batool, Nazre" userId="bb8bcf30-75a1-410b-8398-e76265c4dbbb" providerId="ADAL" clId="{383356CA-420F-498E-BD1F-2EA185E76A3E}" dt="2024-09-19T10:58:07.768" v="2069" actId="1076"/>
          <ac:grpSpMkLst>
            <pc:docMk/>
            <pc:sldMk cId="2417466393" sldId="357"/>
            <ac:grpSpMk id="2" creationId="{3E4A7182-A350-4F25-1869-3A60E1BDF549}"/>
          </ac:grpSpMkLst>
        </pc:grpChg>
        <pc:picChg chg="mod">
          <ac:chgData name="Batool, Nazre" userId="bb8bcf30-75a1-410b-8398-e76265c4dbbb" providerId="ADAL" clId="{383356CA-420F-498E-BD1F-2EA185E76A3E}" dt="2024-09-19T10:58:07.768" v="2069" actId="1076"/>
          <ac:picMkLst>
            <pc:docMk/>
            <pc:sldMk cId="2417466393" sldId="357"/>
            <ac:picMk id="5" creationId="{36782FF9-DC6A-9212-3580-1886B2B6524F}"/>
          </ac:picMkLst>
        </pc:picChg>
        <pc:picChg chg="add mod">
          <ac:chgData name="Batool, Nazre" userId="bb8bcf30-75a1-410b-8398-e76265c4dbbb" providerId="ADAL" clId="{383356CA-420F-498E-BD1F-2EA185E76A3E}" dt="2024-09-19T10:58:04.767" v="2068" actId="1076"/>
          <ac:picMkLst>
            <pc:docMk/>
            <pc:sldMk cId="2417466393" sldId="357"/>
            <ac:picMk id="8" creationId="{D57C1B3B-3867-5B21-9EEC-C81BD262E327}"/>
          </ac:picMkLst>
        </pc:picChg>
        <pc:picChg chg="add mod">
          <ac:chgData name="Batool, Nazre" userId="bb8bcf30-75a1-410b-8398-e76265c4dbbb" providerId="ADAL" clId="{383356CA-420F-498E-BD1F-2EA185E76A3E}" dt="2024-09-19T10:58:31.255" v="2072" actId="14100"/>
          <ac:picMkLst>
            <pc:docMk/>
            <pc:sldMk cId="2417466393" sldId="357"/>
            <ac:picMk id="9" creationId="{76042292-3BA8-0C91-5A5E-936495557C55}"/>
          </ac:picMkLst>
        </pc:picChg>
      </pc:sldChg>
      <pc:sldChg chg="modSp add mod">
        <pc:chgData name="Batool, Nazre" userId="bb8bcf30-75a1-410b-8398-e76265c4dbbb" providerId="ADAL" clId="{383356CA-420F-498E-BD1F-2EA185E76A3E}" dt="2024-09-19T11:04:01.324" v="2354" actId="6549"/>
        <pc:sldMkLst>
          <pc:docMk/>
          <pc:sldMk cId="60346790" sldId="358"/>
        </pc:sldMkLst>
        <pc:spChg chg="mod">
          <ac:chgData name="Batool, Nazre" userId="bb8bcf30-75a1-410b-8398-e76265c4dbbb" providerId="ADAL" clId="{383356CA-420F-498E-BD1F-2EA185E76A3E}" dt="2024-09-19T11:04:01.324" v="2354" actId="6549"/>
          <ac:spMkLst>
            <pc:docMk/>
            <pc:sldMk cId="60346790" sldId="358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1:02:51.779" v="2165" actId="6549"/>
          <ac:spMkLst>
            <pc:docMk/>
            <pc:sldMk cId="60346790" sldId="358"/>
            <ac:spMk id="4" creationId="{39ACD579-F9B2-9736-27BF-0C1D82F7FC0D}"/>
          </ac:spMkLst>
        </pc:spChg>
      </pc:sldChg>
      <pc:sldChg chg="delSp modSp add mod">
        <pc:chgData name="Batool, Nazre" userId="bb8bcf30-75a1-410b-8398-e76265c4dbbb" providerId="ADAL" clId="{383356CA-420F-498E-BD1F-2EA185E76A3E}" dt="2024-09-19T11:07:23.629" v="2393" actId="113"/>
        <pc:sldMkLst>
          <pc:docMk/>
          <pc:sldMk cId="1746922124" sldId="359"/>
        </pc:sldMkLst>
        <pc:spChg chg="mod">
          <ac:chgData name="Batool, Nazre" userId="bb8bcf30-75a1-410b-8398-e76265c4dbbb" providerId="ADAL" clId="{383356CA-420F-498E-BD1F-2EA185E76A3E}" dt="2024-09-19T11:07:23.629" v="2393" actId="113"/>
          <ac:spMkLst>
            <pc:docMk/>
            <pc:sldMk cId="1746922124" sldId="359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1:05:37.525" v="2381" actId="6549"/>
          <ac:spMkLst>
            <pc:docMk/>
            <pc:sldMk cId="1746922124" sldId="359"/>
            <ac:spMk id="4" creationId="{39ACD579-F9B2-9736-27BF-0C1D82F7FC0D}"/>
          </ac:spMkLst>
        </pc:spChg>
        <pc:grpChg chg="del">
          <ac:chgData name="Batool, Nazre" userId="bb8bcf30-75a1-410b-8398-e76265c4dbbb" providerId="ADAL" clId="{383356CA-420F-498E-BD1F-2EA185E76A3E}" dt="2024-09-19T11:06:35.472" v="2384" actId="478"/>
          <ac:grpSpMkLst>
            <pc:docMk/>
            <pc:sldMk cId="1746922124" sldId="359"/>
            <ac:grpSpMk id="2" creationId="{6FD53DC8-9154-F4A3-8BA9-8B752A1C650E}"/>
          </ac:grpSpMkLst>
        </pc:grpChg>
        <pc:picChg chg="del">
          <ac:chgData name="Batool, Nazre" userId="bb8bcf30-75a1-410b-8398-e76265c4dbbb" providerId="ADAL" clId="{383356CA-420F-498E-BD1F-2EA185E76A3E}" dt="2024-09-19T11:06:36.287" v="2385" actId="478"/>
          <ac:picMkLst>
            <pc:docMk/>
            <pc:sldMk cId="1746922124" sldId="359"/>
            <ac:picMk id="7" creationId="{B63B45E1-623A-59B7-5C58-586F9416ABFD}"/>
          </ac:picMkLst>
        </pc:picChg>
      </pc:sldChg>
    </pc:docChg>
  </pc:docChgLst>
  <pc:docChgLst>
    <pc:chgData name="Batool, Nazre" userId="bb8bcf30-75a1-410b-8398-e76265c4dbbb" providerId="ADAL" clId="{9D1878F5-B228-4B3A-BCFB-3748608E7366}"/>
    <pc:docChg chg="undo redo custSel addSld delSld modSld sldOrd">
      <pc:chgData name="Batool, Nazre" userId="bb8bcf30-75a1-410b-8398-e76265c4dbbb" providerId="ADAL" clId="{9D1878F5-B228-4B3A-BCFB-3748608E7366}" dt="2024-09-25T16:36:54.633" v="1656" actId="20577"/>
      <pc:docMkLst>
        <pc:docMk/>
      </pc:docMkLst>
      <pc:sldChg chg="delSp modSp mod modAnim">
        <pc:chgData name="Batool, Nazre" userId="bb8bcf30-75a1-410b-8398-e76265c4dbbb" providerId="ADAL" clId="{9D1878F5-B228-4B3A-BCFB-3748608E7366}" dt="2024-09-24T15:30:23.969" v="105" actId="5793"/>
        <pc:sldMkLst>
          <pc:docMk/>
          <pc:sldMk cId="3664000610" sldId="312"/>
        </pc:sldMkLst>
        <pc:spChg chg="mod">
          <ac:chgData name="Batool, Nazre" userId="bb8bcf30-75a1-410b-8398-e76265c4dbbb" providerId="ADAL" clId="{9D1878F5-B228-4B3A-BCFB-3748608E7366}" dt="2024-09-24T15:30:23.969" v="105" actId="5793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4T15:21:30.947" v="68" actId="404"/>
          <ac:spMkLst>
            <pc:docMk/>
            <pc:sldMk cId="3664000610" sldId="312"/>
            <ac:spMk id="4" creationId="{39ACD579-F9B2-9736-27BF-0C1D82F7FC0D}"/>
          </ac:spMkLst>
        </pc:spChg>
        <pc:grpChg chg="del">
          <ac:chgData name="Batool, Nazre" userId="bb8bcf30-75a1-410b-8398-e76265c4dbbb" providerId="ADAL" clId="{9D1878F5-B228-4B3A-BCFB-3748608E7366}" dt="2024-09-24T15:23:11.776" v="81" actId="478"/>
          <ac:grpSpMkLst>
            <pc:docMk/>
            <pc:sldMk cId="3664000610" sldId="312"/>
            <ac:grpSpMk id="2" creationId="{04BC6065-3C5F-6975-026C-6D5249F95DA5}"/>
          </ac:grpSpMkLst>
        </pc:grpChg>
        <pc:picChg chg="del">
          <ac:chgData name="Batool, Nazre" userId="bb8bcf30-75a1-410b-8398-e76265c4dbbb" providerId="ADAL" clId="{9D1878F5-B228-4B3A-BCFB-3748608E7366}" dt="2024-09-24T15:23:12.591" v="82" actId="478"/>
          <ac:picMkLst>
            <pc:docMk/>
            <pc:sldMk cId="3664000610" sldId="312"/>
            <ac:picMk id="102" creationId="{B1B3846C-92A2-87BE-A13D-1017C3D3B128}"/>
          </ac:picMkLst>
        </pc:picChg>
        <pc:picChg chg="del">
          <ac:chgData name="Batool, Nazre" userId="bb8bcf30-75a1-410b-8398-e76265c4dbbb" providerId="ADAL" clId="{9D1878F5-B228-4B3A-BCFB-3748608E7366}" dt="2024-09-24T15:23:11.184" v="80" actId="478"/>
          <ac:picMkLst>
            <pc:docMk/>
            <pc:sldMk cId="3664000610" sldId="312"/>
            <ac:picMk id="1028" creationId="{7A7038DB-0A99-58D2-B25D-7CBB0ABFDDB3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5T14:09:03.166" v="1047" actId="1076"/>
        <pc:sldMkLst>
          <pc:docMk/>
          <pc:sldMk cId="1051830982" sldId="315"/>
        </pc:sldMkLst>
        <pc:spChg chg="mod">
          <ac:chgData name="Batool, Nazre" userId="bb8bcf30-75a1-410b-8398-e76265c4dbbb" providerId="ADAL" clId="{9D1878F5-B228-4B3A-BCFB-3748608E7366}" dt="2024-09-25T14:00:10.174" v="936" actId="2057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18:28.546" v="722" actId="20577"/>
          <ac:spMkLst>
            <pc:docMk/>
            <pc:sldMk cId="1051830982" sldId="315"/>
            <ac:spMk id="4" creationId="{39ACD579-F9B2-9736-27BF-0C1D82F7FC0D}"/>
          </ac:spMkLst>
        </pc:spChg>
        <pc:picChg chg="add del mod">
          <ac:chgData name="Batool, Nazre" userId="bb8bcf30-75a1-410b-8398-e76265c4dbbb" providerId="ADAL" clId="{9D1878F5-B228-4B3A-BCFB-3748608E7366}" dt="2024-09-25T14:08:56.401" v="1044" actId="478"/>
          <ac:picMkLst>
            <pc:docMk/>
            <pc:sldMk cId="1051830982" sldId="315"/>
            <ac:picMk id="2" creationId="{D2F9A1A6-B351-A8A8-8F8D-00EB42C5D703}"/>
          </ac:picMkLst>
        </pc:picChg>
        <pc:picChg chg="add mod">
          <ac:chgData name="Batool, Nazre" userId="bb8bcf30-75a1-410b-8398-e76265c4dbbb" providerId="ADAL" clId="{9D1878F5-B228-4B3A-BCFB-3748608E7366}" dt="2024-09-25T14:09:03.166" v="1047" actId="1076"/>
          <ac:picMkLst>
            <pc:docMk/>
            <pc:sldMk cId="1051830982" sldId="315"/>
            <ac:picMk id="6" creationId="{DB20C1AD-6690-4BE5-EF90-A58B85F600F5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5T16:17:40.794" v="1251" actId="20577"/>
        <pc:sldMkLst>
          <pc:docMk/>
          <pc:sldMk cId="2212549236" sldId="338"/>
        </pc:sldMkLst>
        <pc:spChg chg="mod">
          <ac:chgData name="Batool, Nazre" userId="bb8bcf30-75a1-410b-8398-e76265c4dbbb" providerId="ADAL" clId="{9D1878F5-B228-4B3A-BCFB-3748608E7366}" dt="2024-09-25T16:17:40.794" v="1251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9D1878F5-B228-4B3A-BCFB-3748608E7366}" dt="2024-09-24T15:19:48.934" v="54" actId="6549"/>
          <ac:spMkLst>
            <pc:docMk/>
            <pc:sldMk cId="2212549236" sldId="338"/>
            <ac:spMk id="4" creationId="{39ACD579-F9B2-9736-27BF-0C1D82F7FC0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" creationId="{E4D5AF68-7D89-51ED-B33E-F85F0D4E0EA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" creationId="{7F85E4BC-81AC-F3CC-CAD8-A685589E80B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" creationId="{2B7C7782-5819-900C-1AD8-F709107BA2F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" creationId="{1197FEA3-05D5-A68C-22A0-0BD8AA85F71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0" creationId="{3F3357BB-8E45-2825-9A84-9B4E1ADAFC3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1" creationId="{7763A708-1A80-4C00-AA3A-D560B9F1811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2" creationId="{F26BDE20-6FC3-7078-6958-ADAAAA1AD73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3" creationId="{219510ED-A250-9A78-B542-28D5975E41B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4" creationId="{43A23A23-B113-C4E7-9545-7193B435487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5" creationId="{0FF707F6-2AEF-7D45-468B-D4A89EE2C28A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6" creationId="{65357256-491C-CF03-C624-F7B17FD17A6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7" creationId="{73BADF86-985F-4741-C9F0-A48F016DAE1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8" creationId="{1B5C23BA-80AF-629A-1E98-2D206A466DE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9" creationId="{649F88FB-C452-E248-9F2C-6BDD9AAA3AC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0" creationId="{B60E8788-D1B1-A237-CD2C-5B0EDA17703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1" creationId="{89F862E9-53AE-FF96-A105-1C6167AFFB1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2" creationId="{6125FD57-952C-9406-FAAA-85435528E1A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3" creationId="{82993999-E8BF-BFCA-5B3A-28A5FF3D585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4" creationId="{FC79F081-F27E-A63A-5AE3-52C7C5E245C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5" creationId="{E8E28737-10AF-BCDC-F4D2-343AE703275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6" creationId="{50FA16B0-5387-84CE-71DF-8489B8F80AE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7" creationId="{1193EA0A-EB44-ACBF-A04C-735A4243CE4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8" creationId="{523172D0-8149-3C4F-63D0-391AEE360C9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9" creationId="{2DF54DEB-F2EF-7163-EB37-41D5D01D1D9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0" creationId="{FE321629-53C0-8749-ADB8-FD72FAE24DE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1" creationId="{1BF23C05-4637-90E7-6DF9-59DF2353875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2" creationId="{8123CC73-2E02-A41D-85A0-720E572D8CE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3" creationId="{D57F9DCA-81D1-15EB-EE1E-458B778EAE9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4" creationId="{0093AFAB-5E33-D76C-B6CC-5A22A5EE250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5" creationId="{C4D862D6-AE27-F18D-CE58-D20289FF083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6" creationId="{76BEE66D-2629-30B4-4BE3-4256030F8B2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7" creationId="{61D44D78-A6BC-254B-F431-790743711DD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8" creationId="{1CC49B11-8BAF-BABE-1AB1-1D7F485CE24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9" creationId="{8F9B6939-55BE-C7C1-BC99-F8DE77D7E53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0" creationId="{AC77A831-4CBA-6754-91C4-2787AA24F18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1" creationId="{EBD4B02C-99B1-A0E6-D005-782D1727CDE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2" creationId="{9A0F1E29-F620-5525-4504-45211E05D31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3" creationId="{A9F9024C-5F94-1942-4DD0-4807A674606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4" creationId="{14086C09-D7FB-7090-D9A8-F9BD3D050BB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5" creationId="{69560058-35D2-0107-3675-C002CAE903A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6" creationId="{E4D9B603-56C1-6B89-F50E-8ABC51F26FE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7" creationId="{6AFEA81B-7CB7-A3D2-531A-0954A447648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8" creationId="{F4DC341C-2B67-C656-1372-CCCEA5FB102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9" creationId="{46342B46-8C08-00C4-E31C-06542D5523F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0" creationId="{4B24B85F-5A28-A8BA-D2C4-08F7B10C26A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1" creationId="{62BAA99A-8386-8A3A-45C0-35B09870F68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2" creationId="{41C65D49-6240-CD11-3D9C-FA2C0BACC8E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3" creationId="{E1DA8DB4-BF73-BF8A-5B61-1C9D85C1CA3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4" creationId="{53B2EE14-EB56-F4E7-7EAA-2A0C3D02909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5" creationId="{F026585C-20EF-C83C-83A8-4E0AE350BB3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6" creationId="{3D4989E7-A7B2-CC21-7EE1-7FB3DF06B37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7" creationId="{7528EAE3-8308-EB7E-0575-34E88D46735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8" creationId="{F2779F23-9A43-4956-9679-0C3CFD3B80F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9" creationId="{C9230BC5-7537-7007-6953-CFFC9CF2756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0" creationId="{95078EBE-E41E-CDD6-830C-CD53654ED2B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1" creationId="{A3C82BF9-EE20-2DC3-2980-4CFEE859722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2" creationId="{5DC15FAB-D36E-B283-91B3-EB9668AD2D0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3" creationId="{E8BD5A03-D324-095B-351C-65B6BCA075B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4" creationId="{33FB5F96-2B95-6850-D165-45C613E223B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5" creationId="{1ABF6B3E-905D-68EB-BFF8-A87BD47973A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6" creationId="{32DFBADB-BD87-695E-FDE4-3FB818D01F8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7" creationId="{8F956664-13E3-5BEA-E867-092264DEAB2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8" creationId="{DC39B24F-183D-E671-F31A-16DA4A624A9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9" creationId="{D9AB3C74-5368-B091-8075-73C4FF508B1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0" creationId="{A74A61F8-BF0A-213A-421E-B0612335810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1" creationId="{EAA507CE-A0B6-DC54-45F4-F04E89900C9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2" creationId="{F7E6213C-D492-4CCB-D5F6-C97F19040A6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3" creationId="{B7890F6D-EFA0-0725-25D0-935A9866001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4" creationId="{B616438B-45CF-65C4-2C44-756D6E21CA7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5" creationId="{2A7AEABC-8D7D-0C6D-163A-D5BD049EA77A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6" creationId="{44397523-EA53-2504-7956-9A2CC3F5040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7" creationId="{F83570AD-9D24-DE11-91ED-BA7027EC704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8" creationId="{C2963CA3-EF8E-38C3-108F-FF0932E242E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9" creationId="{61B3C2D8-1C4E-F453-EF97-D792CE3836D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0" creationId="{A5B0BDAB-03E2-04A9-AA74-3E007E188E9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1" creationId="{6EC8627E-D770-65B6-BC63-4DC79757005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2" creationId="{23041ABF-A34F-633C-1736-168F91DC61B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3" creationId="{32EF5E27-5C35-4A0A-FDF3-C14E486786C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4" creationId="{6E2A6BAE-AB2B-9005-F763-3565EBB4B40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5" creationId="{603399A0-E03E-D610-8E1F-306821AC47A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6" creationId="{0BB5B6C3-4412-8E38-C2A0-876CBCD0A7E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7" creationId="{F87DC396-2437-1630-145E-98A37452D88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8" creationId="{5F7A7A87-7383-F5C7-AE89-11917E7AD5E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9" creationId="{A5E4BF1E-8209-B727-BDDD-1D55EC90213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0" creationId="{7B650E3B-B208-5ABB-4139-2DC937E1D5A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1" creationId="{25658A0F-8CE1-2464-DA9A-5752093B446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2" creationId="{A575BC73-12BC-9B83-6E75-6803F73F5FC9}"/>
          </ac:spMkLst>
        </pc:spChg>
        <pc:grpChg chg="add del mod">
          <ac:chgData name="Batool, Nazre" userId="bb8bcf30-75a1-410b-8398-e76265c4dbbb" providerId="ADAL" clId="{9D1878F5-B228-4B3A-BCFB-3748608E7366}" dt="2024-09-24T15:22:33.220" v="73" actId="478"/>
          <ac:grpSpMkLst>
            <pc:docMk/>
            <pc:sldMk cId="2212549236" sldId="338"/>
            <ac:grpSpMk id="2" creationId="{95FEB77B-8A04-024D-E702-850C2C7E8C01}"/>
          </ac:grpSpMkLst>
        </pc:grpChg>
        <pc:grpChg chg="mod">
          <ac:chgData name="Batool, Nazre" userId="bb8bcf30-75a1-410b-8398-e76265c4dbbb" providerId="ADAL" clId="{9D1878F5-B228-4B3A-BCFB-3748608E7366}" dt="2024-09-24T15:22:30.430" v="72" actId="1076"/>
          <ac:grpSpMkLst>
            <pc:docMk/>
            <pc:sldMk cId="2212549236" sldId="338"/>
            <ac:grpSpMk id="5" creationId="{3C2589DE-5508-99E4-EB14-791271060740}"/>
          </ac:grpSpMkLst>
        </pc:grpChg>
        <pc:graphicFrameChg chg="add mod">
          <ac:chgData name="Batool, Nazre" userId="bb8bcf30-75a1-410b-8398-e76265c4dbbb" providerId="ADAL" clId="{9D1878F5-B228-4B3A-BCFB-3748608E7366}" dt="2024-09-24T15:23:02.256" v="79" actId="1076"/>
          <ac:graphicFrameMkLst>
            <pc:docMk/>
            <pc:sldMk cId="2212549236" sldId="338"/>
            <ac:graphicFrameMk id="95" creationId="{69E9DEED-FAF8-7CEC-BB09-535D6801FEA0}"/>
          </ac:graphicFrameMkLst>
        </pc:graphicFrameChg>
        <pc:picChg chg="add mod">
          <ac:chgData name="Batool, Nazre" userId="bb8bcf30-75a1-410b-8398-e76265c4dbbb" providerId="ADAL" clId="{9D1878F5-B228-4B3A-BCFB-3748608E7366}" dt="2024-09-25T16:16:24.696" v="1166" actId="1076"/>
          <ac:picMkLst>
            <pc:docMk/>
            <pc:sldMk cId="2212549236" sldId="338"/>
            <ac:picMk id="93" creationId="{C265288D-B2DA-C47A-2EFA-584C5202AD0E}"/>
          </ac:picMkLst>
        </pc:picChg>
        <pc:picChg chg="add mod">
          <ac:chgData name="Batool, Nazre" userId="bb8bcf30-75a1-410b-8398-e76265c4dbbb" providerId="ADAL" clId="{9D1878F5-B228-4B3A-BCFB-3748608E7366}" dt="2024-09-25T16:16:23.047" v="1165" actId="1076"/>
          <ac:picMkLst>
            <pc:docMk/>
            <pc:sldMk cId="2212549236" sldId="338"/>
            <ac:picMk id="94" creationId="{6698C1CA-C96F-3D02-B81C-B870B6C086D6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4T16:01:24.415" v="506" actId="1076"/>
        <pc:sldMkLst>
          <pc:docMk/>
          <pc:sldMk cId="3758174710" sldId="339"/>
        </pc:sldMkLst>
        <pc:spChg chg="del">
          <ac:chgData name="Batool, Nazre" userId="bb8bcf30-75a1-410b-8398-e76265c4dbbb" providerId="ADAL" clId="{9D1878F5-B228-4B3A-BCFB-3748608E7366}" dt="2024-09-24T15:59:57.801" v="483" actId="478"/>
          <ac:spMkLst>
            <pc:docMk/>
            <pc:sldMk cId="3758174710" sldId="339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4T15:59:02.649" v="475" actId="404"/>
          <ac:spMkLst>
            <pc:docMk/>
            <pc:sldMk cId="3758174710" sldId="339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9D1878F5-B228-4B3A-BCFB-3748608E7366}" dt="2024-09-24T16:00:31.904" v="494" actId="478"/>
          <ac:spMkLst>
            <pc:docMk/>
            <pc:sldMk cId="3758174710" sldId="339"/>
            <ac:spMk id="5" creationId="{89F2F9F4-5FFA-4123-6CD0-8B56047E1648}"/>
          </ac:spMkLst>
        </pc:spChg>
        <pc:spChg chg="add del">
          <ac:chgData name="Batool, Nazre" userId="bb8bcf30-75a1-410b-8398-e76265c4dbbb" providerId="ADAL" clId="{9D1878F5-B228-4B3A-BCFB-3748608E7366}" dt="2024-09-24T16:00:02.041" v="485" actId="22"/>
          <ac:spMkLst>
            <pc:docMk/>
            <pc:sldMk cId="3758174710" sldId="339"/>
            <ac:spMk id="8" creationId="{0247E9E1-2171-B5D0-01B9-37D838D1591A}"/>
          </ac:spMkLst>
        </pc:spChg>
        <pc:spChg chg="add mod">
          <ac:chgData name="Batool, Nazre" userId="bb8bcf30-75a1-410b-8398-e76265c4dbbb" providerId="ADAL" clId="{9D1878F5-B228-4B3A-BCFB-3748608E7366}" dt="2024-09-24T16:00:43.664" v="497" actId="1076"/>
          <ac:spMkLst>
            <pc:docMk/>
            <pc:sldMk cId="3758174710" sldId="339"/>
            <ac:spMk id="9" creationId="{533FA3EE-A0D7-68DB-284C-A70A1A451F05}"/>
          </ac:spMkLst>
        </pc:spChg>
        <pc:spChg chg="add mod">
          <ac:chgData name="Batool, Nazre" userId="bb8bcf30-75a1-410b-8398-e76265c4dbbb" providerId="ADAL" clId="{9D1878F5-B228-4B3A-BCFB-3748608E7366}" dt="2024-09-24T16:00:37.816" v="495" actId="1076"/>
          <ac:spMkLst>
            <pc:docMk/>
            <pc:sldMk cId="3758174710" sldId="339"/>
            <ac:spMk id="10" creationId="{EB8D08D0-49F9-E154-3060-EE093527FF7F}"/>
          </ac:spMkLst>
        </pc:spChg>
        <pc:spChg chg="add mod">
          <ac:chgData name="Batool, Nazre" userId="bb8bcf30-75a1-410b-8398-e76265c4dbbb" providerId="ADAL" clId="{9D1878F5-B228-4B3A-BCFB-3748608E7366}" dt="2024-09-24T16:01:24.415" v="506" actId="1076"/>
          <ac:spMkLst>
            <pc:docMk/>
            <pc:sldMk cId="3758174710" sldId="339"/>
            <ac:spMk id="11" creationId="{B9971A95-5075-9A73-1E51-FE7034C24BB3}"/>
          </ac:spMkLst>
        </pc:spChg>
        <pc:spChg chg="add mod">
          <ac:chgData name="Batool, Nazre" userId="bb8bcf30-75a1-410b-8398-e76265c4dbbb" providerId="ADAL" clId="{9D1878F5-B228-4B3A-BCFB-3748608E7366}" dt="2024-09-24T16:01:07.725" v="499"/>
          <ac:spMkLst>
            <pc:docMk/>
            <pc:sldMk cId="3758174710" sldId="339"/>
            <ac:spMk id="13" creationId="{381689BC-48DB-B411-AD01-2E3F202D4418}"/>
          </ac:spMkLst>
        </pc:spChg>
        <pc:picChg chg="del">
          <ac:chgData name="Batool, Nazre" userId="bb8bcf30-75a1-410b-8398-e76265c4dbbb" providerId="ADAL" clId="{9D1878F5-B228-4B3A-BCFB-3748608E7366}" dt="2024-09-24T15:59:56.174" v="482" actId="478"/>
          <ac:picMkLst>
            <pc:docMk/>
            <pc:sldMk cId="3758174710" sldId="339"/>
            <ac:picMk id="7" creationId="{D17BBFF9-232F-CB04-7B59-4C49063B1B30}"/>
          </ac:picMkLst>
        </pc:picChg>
        <pc:cxnChg chg="add mod">
          <ac:chgData name="Batool, Nazre" userId="bb8bcf30-75a1-410b-8398-e76265c4dbbb" providerId="ADAL" clId="{9D1878F5-B228-4B3A-BCFB-3748608E7366}" dt="2024-09-24T16:01:20.326" v="505" actId="1076"/>
          <ac:cxnSpMkLst>
            <pc:docMk/>
            <pc:sldMk cId="3758174710" sldId="339"/>
            <ac:cxnSpMk id="12" creationId="{CA65740F-9A05-6F50-5F80-8B5B39A803A3}"/>
          </ac:cxnSpMkLst>
        </pc:cxnChg>
      </pc:sldChg>
      <pc:sldChg chg="addSp delSp modSp mod modAnim">
        <pc:chgData name="Batool, Nazre" userId="bb8bcf30-75a1-410b-8398-e76265c4dbbb" providerId="ADAL" clId="{9D1878F5-B228-4B3A-BCFB-3748608E7366}" dt="2024-09-24T17:54:05.679" v="609" actId="14100"/>
        <pc:sldMkLst>
          <pc:docMk/>
          <pc:sldMk cId="2642500591" sldId="340"/>
        </pc:sldMkLst>
        <pc:spChg chg="add mod">
          <ac:chgData name="Batool, Nazre" userId="bb8bcf30-75a1-410b-8398-e76265c4dbbb" providerId="ADAL" clId="{9D1878F5-B228-4B3A-BCFB-3748608E7366}" dt="2024-09-24T17:53:10.939" v="604"/>
          <ac:spMkLst>
            <pc:docMk/>
            <pc:sldMk cId="2642500591" sldId="340"/>
            <ac:spMk id="2" creationId="{734F5D06-FFA9-AB1A-D383-AC29A1E99F5C}"/>
          </ac:spMkLst>
        </pc:spChg>
        <pc:spChg chg="mod">
          <ac:chgData name="Batool, Nazre" userId="bb8bcf30-75a1-410b-8398-e76265c4dbbb" providerId="ADAL" clId="{9D1878F5-B228-4B3A-BCFB-3748608E7366}" dt="2024-09-24T17:49:27.002" v="588" actId="6549"/>
          <ac:spMkLst>
            <pc:docMk/>
            <pc:sldMk cId="2642500591" sldId="34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7:54:05.679" v="609" actId="14100"/>
          <ac:spMkLst>
            <pc:docMk/>
            <pc:sldMk cId="2642500591" sldId="340"/>
            <ac:spMk id="6" creationId="{E24E5EDD-3DB4-BD8B-4966-EB80B06A6B79}"/>
          </ac:spMkLst>
        </pc:spChg>
        <pc:grpChg chg="del">
          <ac:chgData name="Batool, Nazre" userId="bb8bcf30-75a1-410b-8398-e76265c4dbbb" providerId="ADAL" clId="{9D1878F5-B228-4B3A-BCFB-3748608E7366}" dt="2024-09-24T17:49:53.526" v="589" actId="478"/>
          <ac:grpSpMkLst>
            <pc:docMk/>
            <pc:sldMk cId="2642500591" sldId="340"/>
            <ac:grpSpMk id="51" creationId="{0C384E06-7133-07D6-2A68-C325445251A7}"/>
          </ac:grpSpMkLst>
        </pc:grpChg>
        <pc:picChg chg="add mod">
          <ac:chgData name="Batool, Nazre" userId="bb8bcf30-75a1-410b-8398-e76265c4dbbb" providerId="ADAL" clId="{9D1878F5-B228-4B3A-BCFB-3748608E7366}" dt="2024-09-24T17:51:50.917" v="598" actId="14100"/>
          <ac:picMkLst>
            <pc:docMk/>
            <pc:sldMk cId="2642500591" sldId="340"/>
            <ac:picMk id="3" creationId="{D1D0D91F-304F-B0EE-402E-B573243C27E2}"/>
          </ac:picMkLst>
        </pc:picChg>
        <pc:picChg chg="add mod">
          <ac:chgData name="Batool, Nazre" userId="bb8bcf30-75a1-410b-8398-e76265c4dbbb" providerId="ADAL" clId="{9D1878F5-B228-4B3A-BCFB-3748608E7366}" dt="2024-09-24T17:52:10.891" v="601"/>
          <ac:picMkLst>
            <pc:docMk/>
            <pc:sldMk cId="2642500591" sldId="340"/>
            <ac:picMk id="5" creationId="{F13F5284-1DEC-179B-9425-1AA9C4B34CBE}"/>
          </ac:picMkLst>
        </pc:picChg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3243969203" sldId="341"/>
        </pc:sldMkLst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2063423206" sldId="343"/>
        </pc:sldMkLst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1750006715" sldId="344"/>
        </pc:sldMkLst>
      </pc:sldChg>
      <pc:sldChg chg="addSp delSp modSp mod delAnim">
        <pc:chgData name="Batool, Nazre" userId="bb8bcf30-75a1-410b-8398-e76265c4dbbb" providerId="ADAL" clId="{9D1878F5-B228-4B3A-BCFB-3748608E7366}" dt="2024-09-24T15:52:17.755" v="300" actId="13926"/>
        <pc:sldMkLst>
          <pc:docMk/>
          <pc:sldMk cId="873233167" sldId="345"/>
        </pc:sldMkLst>
        <pc:spChg chg="add mod">
          <ac:chgData name="Batool, Nazre" userId="bb8bcf30-75a1-410b-8398-e76265c4dbbb" providerId="ADAL" clId="{9D1878F5-B228-4B3A-BCFB-3748608E7366}" dt="2024-09-24T15:52:17.755" v="300" actId="13926"/>
          <ac:spMkLst>
            <pc:docMk/>
            <pc:sldMk cId="873233167" sldId="345"/>
            <ac:spMk id="3" creationId="{712BD42E-76F4-064D-38F6-F5C22ED11537}"/>
          </ac:spMkLst>
        </pc:spChg>
        <pc:spChg chg="mod">
          <ac:chgData name="Batool, Nazre" userId="bb8bcf30-75a1-410b-8398-e76265c4dbbb" providerId="ADAL" clId="{9D1878F5-B228-4B3A-BCFB-3748608E7366}" dt="2024-09-24T15:30:42.856" v="112" actId="404"/>
          <ac:spMkLst>
            <pc:docMk/>
            <pc:sldMk cId="873233167" sldId="345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32:06.254" v="136" actId="1076"/>
          <ac:spMkLst>
            <pc:docMk/>
            <pc:sldMk cId="873233167" sldId="345"/>
            <ac:spMk id="6" creationId="{7F449A5C-88B9-8ABD-17E1-89D5BDDFD21A}"/>
          </ac:spMkLst>
        </pc:spChg>
        <pc:spChg chg="del">
          <ac:chgData name="Batool, Nazre" userId="bb8bcf30-75a1-410b-8398-e76265c4dbbb" providerId="ADAL" clId="{9D1878F5-B228-4B3A-BCFB-3748608E7366}" dt="2024-09-24T15:31:02.878" v="116" actId="478"/>
          <ac:spMkLst>
            <pc:docMk/>
            <pc:sldMk cId="873233167" sldId="345"/>
            <ac:spMk id="8" creationId="{160947A1-5510-F41C-080E-4CEDABB2CC40}"/>
          </ac:spMkLst>
        </pc:spChg>
        <pc:spChg chg="mod">
          <ac:chgData name="Batool, Nazre" userId="bb8bcf30-75a1-410b-8398-e76265c4dbbb" providerId="ADAL" clId="{9D1878F5-B228-4B3A-BCFB-3748608E7366}" dt="2024-09-24T15:32:36.696" v="141" actId="404"/>
          <ac:spMkLst>
            <pc:docMk/>
            <pc:sldMk cId="873233167" sldId="345"/>
            <ac:spMk id="9" creationId="{08A67F42-142B-9410-EC5E-8C279EA82D0C}"/>
          </ac:spMkLst>
        </pc:spChg>
        <pc:graphicFrameChg chg="del">
          <ac:chgData name="Batool, Nazre" userId="bb8bcf30-75a1-410b-8398-e76265c4dbbb" providerId="ADAL" clId="{9D1878F5-B228-4B3A-BCFB-3748608E7366}" dt="2024-09-24T15:30:59.540" v="114" actId="478"/>
          <ac:graphicFrameMkLst>
            <pc:docMk/>
            <pc:sldMk cId="873233167" sldId="345"/>
            <ac:graphicFrameMk id="5" creationId="{CD760541-B7CE-D68A-DEA7-93C05BBAED6E}"/>
          </ac:graphicFrameMkLst>
        </pc:graphicFrameChg>
        <pc:picChg chg="del">
          <ac:chgData name="Batool, Nazre" userId="bb8bcf30-75a1-410b-8398-e76265c4dbbb" providerId="ADAL" clId="{9D1878F5-B228-4B3A-BCFB-3748608E7366}" dt="2024-09-24T15:31:00.653" v="115" actId="478"/>
          <ac:picMkLst>
            <pc:docMk/>
            <pc:sldMk cId="873233167" sldId="345"/>
            <ac:picMk id="2" creationId="{F086149D-5D23-1A01-CBCB-8359A8568133}"/>
          </ac:picMkLst>
        </pc:picChg>
      </pc:sldChg>
      <pc:sldChg chg="del">
        <pc:chgData name="Batool, Nazre" userId="bb8bcf30-75a1-410b-8398-e76265c4dbbb" providerId="ADAL" clId="{9D1878F5-B228-4B3A-BCFB-3748608E7366}" dt="2024-09-25T13:30:19.334" v="812" actId="47"/>
        <pc:sldMkLst>
          <pc:docMk/>
          <pc:sldMk cId="3017686477" sldId="346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533557771" sldId="347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2855013917" sldId="348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052681737" sldId="349"/>
        </pc:sldMkLst>
      </pc:sldChg>
      <pc:sldChg chg="addSp delSp modSp mod ord">
        <pc:chgData name="Batool, Nazre" userId="bb8bcf30-75a1-410b-8398-e76265c4dbbb" providerId="ADAL" clId="{9D1878F5-B228-4B3A-BCFB-3748608E7366}" dt="2024-09-25T13:29:55.352" v="810" actId="1076"/>
        <pc:sldMkLst>
          <pc:docMk/>
          <pc:sldMk cId="2662630649" sldId="350"/>
        </pc:sldMkLst>
        <pc:spChg chg="mod">
          <ac:chgData name="Batool, Nazre" userId="bb8bcf30-75a1-410b-8398-e76265c4dbbb" providerId="ADAL" clId="{9D1878F5-B228-4B3A-BCFB-3748608E7366}" dt="2024-09-25T13:27:48.694" v="805" actId="14100"/>
          <ac:spMkLst>
            <pc:docMk/>
            <pc:sldMk cId="2662630649" sldId="350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25:28.922" v="771"/>
          <ac:spMkLst>
            <pc:docMk/>
            <pc:sldMk cId="2662630649" sldId="35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5T13:27:59.171" v="807"/>
          <ac:spMkLst>
            <pc:docMk/>
            <pc:sldMk cId="2662630649" sldId="350"/>
            <ac:spMk id="7" creationId="{E993A924-D82B-D6CD-DE00-CF0949D4C6E9}"/>
          </ac:spMkLst>
        </pc:spChg>
        <pc:spChg chg="add mod">
          <ac:chgData name="Batool, Nazre" userId="bb8bcf30-75a1-410b-8398-e76265c4dbbb" providerId="ADAL" clId="{9D1878F5-B228-4B3A-BCFB-3748608E7366}" dt="2024-09-25T13:27:56.387" v="806"/>
          <ac:spMkLst>
            <pc:docMk/>
            <pc:sldMk cId="2662630649" sldId="350"/>
            <ac:spMk id="9" creationId="{4B8E8F0F-C942-9335-3888-4CA7201F70B2}"/>
          </ac:spMkLst>
        </pc:spChg>
        <pc:spChg chg="add mod">
          <ac:chgData name="Batool, Nazre" userId="bb8bcf30-75a1-410b-8398-e76265c4dbbb" providerId="ADAL" clId="{9D1878F5-B228-4B3A-BCFB-3748608E7366}" dt="2024-09-25T13:29:55.352" v="810" actId="1076"/>
          <ac:spMkLst>
            <pc:docMk/>
            <pc:sldMk cId="2662630649" sldId="350"/>
            <ac:spMk id="11" creationId="{E94396C3-91EF-E7E3-7316-2139C68BAC6D}"/>
          </ac:spMkLst>
        </pc:spChg>
        <pc:picChg chg="del">
          <ac:chgData name="Batool, Nazre" userId="bb8bcf30-75a1-410b-8398-e76265c4dbbb" providerId="ADAL" clId="{9D1878F5-B228-4B3A-BCFB-3748608E7366}" dt="2024-09-25T13:26:50.144" v="802" actId="478"/>
          <ac:picMkLst>
            <pc:docMk/>
            <pc:sldMk cId="2662630649" sldId="350"/>
            <ac:picMk id="2" creationId="{236653E5-F48E-3182-3AC8-EC088D411192}"/>
          </ac:picMkLst>
        </pc:picChg>
        <pc:picChg chg="add mod">
          <ac:chgData name="Batool, Nazre" userId="bb8bcf30-75a1-410b-8398-e76265c4dbbb" providerId="ADAL" clId="{9D1878F5-B228-4B3A-BCFB-3748608E7366}" dt="2024-09-25T13:27:43.113" v="804" actId="1076"/>
          <ac:picMkLst>
            <pc:docMk/>
            <pc:sldMk cId="2662630649" sldId="350"/>
            <ac:picMk id="6" creationId="{604F4739-DD21-A8C0-3750-A3F7C9C8F655}"/>
          </ac:picMkLst>
        </pc:picChg>
        <pc:picChg chg="add mod">
          <ac:chgData name="Batool, Nazre" userId="bb8bcf30-75a1-410b-8398-e76265c4dbbb" providerId="ADAL" clId="{9D1878F5-B228-4B3A-BCFB-3748608E7366}" dt="2024-09-25T13:27:56.387" v="806"/>
          <ac:picMkLst>
            <pc:docMk/>
            <pc:sldMk cId="2662630649" sldId="350"/>
            <ac:picMk id="8" creationId="{EFDCE5AD-2AB1-FBD1-E369-9FC258FEF049}"/>
          </ac:picMkLst>
        </pc:picChg>
        <pc:picChg chg="add mod">
          <ac:chgData name="Batool, Nazre" userId="bb8bcf30-75a1-410b-8398-e76265c4dbbb" providerId="ADAL" clId="{9D1878F5-B228-4B3A-BCFB-3748608E7366}" dt="2024-09-25T13:28:14.135" v="809" actId="1076"/>
          <ac:picMkLst>
            <pc:docMk/>
            <pc:sldMk cId="2662630649" sldId="350"/>
            <ac:picMk id="10" creationId="{2487BD52-BC30-9310-2B4D-DAB8C2F76BAB}"/>
          </ac:picMkLst>
        </pc:picChg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3362984613" sldId="351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3821938437" sldId="352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52278372" sldId="353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007691121" sldId="354"/>
        </pc:sldMkLst>
      </pc:sldChg>
      <pc:sldChg chg="del">
        <pc:chgData name="Batool, Nazre" userId="bb8bcf30-75a1-410b-8398-e76265c4dbbb" providerId="ADAL" clId="{9D1878F5-B228-4B3A-BCFB-3748608E7366}" dt="2024-09-25T13:30:19.334" v="812" actId="47"/>
        <pc:sldMkLst>
          <pc:docMk/>
          <pc:sldMk cId="3159956024" sldId="355"/>
        </pc:sldMkLst>
      </pc:sldChg>
      <pc:sldChg chg="del">
        <pc:chgData name="Batool, Nazre" userId="bb8bcf30-75a1-410b-8398-e76265c4dbbb" providerId="ADAL" clId="{9D1878F5-B228-4B3A-BCFB-3748608E7366}" dt="2024-09-25T12:55:58.797" v="610" actId="2696"/>
        <pc:sldMkLst>
          <pc:docMk/>
          <pc:sldMk cId="1063710405" sldId="356"/>
        </pc:sldMkLst>
      </pc:sldChg>
      <pc:sldChg chg="modSp add mod">
        <pc:chgData name="Batool, Nazre" userId="bb8bcf30-75a1-410b-8398-e76265c4dbbb" providerId="ADAL" clId="{9D1878F5-B228-4B3A-BCFB-3748608E7366}" dt="2024-09-25T13:04:25.536" v="612" actId="114"/>
        <pc:sldMkLst>
          <pc:docMk/>
          <pc:sldMk cId="3672870546" sldId="356"/>
        </pc:sldMkLst>
        <pc:spChg chg="mod">
          <ac:chgData name="Batool, Nazre" userId="bb8bcf30-75a1-410b-8398-e76265c4dbbb" providerId="ADAL" clId="{9D1878F5-B228-4B3A-BCFB-3748608E7366}" dt="2024-09-25T13:04:25.536" v="612" actId="114"/>
          <ac:spMkLst>
            <pc:docMk/>
            <pc:sldMk cId="3672870546" sldId="356"/>
            <ac:spMk id="3" creationId="{94D0EB80-0155-FE70-7181-FA6803A4FECA}"/>
          </ac:spMkLst>
        </pc:spChg>
      </pc:sldChg>
      <pc:sldChg chg="add">
        <pc:chgData name="Batool, Nazre" userId="bb8bcf30-75a1-410b-8398-e76265c4dbbb" providerId="ADAL" clId="{9D1878F5-B228-4B3A-BCFB-3748608E7366}" dt="2024-09-25T12:56:06.336" v="611"/>
        <pc:sldMkLst>
          <pc:docMk/>
          <pc:sldMk cId="1475174500" sldId="357"/>
        </pc:sldMkLst>
      </pc:sldChg>
      <pc:sldChg chg="del">
        <pc:chgData name="Batool, Nazre" userId="bb8bcf30-75a1-410b-8398-e76265c4dbbb" providerId="ADAL" clId="{9D1878F5-B228-4B3A-BCFB-3748608E7366}" dt="2024-09-25T12:55:58.797" v="610" actId="2696"/>
        <pc:sldMkLst>
          <pc:docMk/>
          <pc:sldMk cId="2417466393" sldId="357"/>
        </pc:sldMkLst>
      </pc:sldChg>
      <pc:sldChg chg="modSp mod">
        <pc:chgData name="Batool, Nazre" userId="bb8bcf30-75a1-410b-8398-e76265c4dbbb" providerId="ADAL" clId="{9D1878F5-B228-4B3A-BCFB-3748608E7366}" dt="2024-09-25T16:36:54.633" v="1656" actId="20577"/>
        <pc:sldMkLst>
          <pc:docMk/>
          <pc:sldMk cId="60346790" sldId="358"/>
        </pc:sldMkLst>
        <pc:spChg chg="mod">
          <ac:chgData name="Batool, Nazre" userId="bb8bcf30-75a1-410b-8398-e76265c4dbbb" providerId="ADAL" clId="{9D1878F5-B228-4B3A-BCFB-3748608E7366}" dt="2024-09-25T16:36:54.633" v="1656" actId="20577"/>
          <ac:spMkLst>
            <pc:docMk/>
            <pc:sldMk cId="60346790" sldId="358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6:29:50.266" v="1525" actId="404"/>
          <ac:spMkLst>
            <pc:docMk/>
            <pc:sldMk cId="60346790" sldId="358"/>
            <ac:spMk id="4" creationId="{39ACD579-F9B2-9736-27BF-0C1D82F7FC0D}"/>
          </ac:spMkLst>
        </pc:spChg>
      </pc:sldChg>
      <pc:sldChg chg="modSp mod ord">
        <pc:chgData name="Batool, Nazre" userId="bb8bcf30-75a1-410b-8398-e76265c4dbbb" providerId="ADAL" clId="{9D1878F5-B228-4B3A-BCFB-3748608E7366}" dt="2024-09-25T13:35:29.473" v="886" actId="12"/>
        <pc:sldMkLst>
          <pc:docMk/>
          <pc:sldMk cId="1746922124" sldId="359"/>
        </pc:sldMkLst>
        <pc:spChg chg="mod">
          <ac:chgData name="Batool, Nazre" userId="bb8bcf30-75a1-410b-8398-e76265c4dbbb" providerId="ADAL" clId="{9D1878F5-B228-4B3A-BCFB-3748608E7366}" dt="2024-09-25T13:35:29.473" v="886" actId="12"/>
          <ac:spMkLst>
            <pc:docMk/>
            <pc:sldMk cId="1746922124" sldId="359"/>
            <ac:spMk id="3" creationId="{94D0EB80-0155-FE70-7181-FA6803A4FECA}"/>
          </ac:spMkLst>
        </pc:spChg>
      </pc:sldChg>
      <pc:sldChg chg="addSp delSp modSp add mod">
        <pc:chgData name="Batool, Nazre" userId="bb8bcf30-75a1-410b-8398-e76265c4dbbb" providerId="ADAL" clId="{9D1878F5-B228-4B3A-BCFB-3748608E7366}" dt="2024-09-24T15:59:38.599" v="481" actId="14100"/>
        <pc:sldMkLst>
          <pc:docMk/>
          <pc:sldMk cId="225691941" sldId="360"/>
        </pc:sldMkLst>
        <pc:spChg chg="add del mod">
          <ac:chgData name="Batool, Nazre" userId="bb8bcf30-75a1-410b-8398-e76265c4dbbb" providerId="ADAL" clId="{9D1878F5-B228-4B3A-BCFB-3748608E7366}" dt="2024-09-24T15:48:16.796" v="282" actId="478"/>
          <ac:spMkLst>
            <pc:docMk/>
            <pc:sldMk cId="225691941" sldId="360"/>
            <ac:spMk id="2" creationId="{94F8D51C-01D6-4D5C-D28D-5480673EFF44}"/>
          </ac:spMkLst>
        </pc:spChg>
        <pc:spChg chg="add del mod">
          <ac:chgData name="Batool, Nazre" userId="bb8bcf30-75a1-410b-8398-e76265c4dbbb" providerId="ADAL" clId="{9D1878F5-B228-4B3A-BCFB-3748608E7366}" dt="2024-09-24T15:48:18.445" v="283" actId="478"/>
          <ac:spMkLst>
            <pc:docMk/>
            <pc:sldMk cId="225691941" sldId="360"/>
            <ac:spMk id="3" creationId="{174DF448-4C00-A9AE-4899-9308145A863B}"/>
          </ac:spMkLst>
        </pc:spChg>
        <pc:spChg chg="mod">
          <ac:chgData name="Batool, Nazre" userId="bb8bcf30-75a1-410b-8398-e76265c4dbbb" providerId="ADAL" clId="{9D1878F5-B228-4B3A-BCFB-3748608E7366}" dt="2024-09-24T15:56:38.687" v="372" actId="404"/>
          <ac:spMkLst>
            <pc:docMk/>
            <pc:sldMk cId="225691941" sldId="36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57:52.262" v="391" actId="13926"/>
          <ac:spMkLst>
            <pc:docMk/>
            <pc:sldMk cId="225691941" sldId="360"/>
            <ac:spMk id="6" creationId="{C38CDA7A-9C48-6DDF-9A65-28D04FA5F4E4}"/>
          </ac:spMkLst>
        </pc:spChg>
        <pc:spChg chg="add mod">
          <ac:chgData name="Batool, Nazre" userId="bb8bcf30-75a1-410b-8398-e76265c4dbbb" providerId="ADAL" clId="{9D1878F5-B228-4B3A-BCFB-3748608E7366}" dt="2024-09-24T15:57:20.111" v="387" actId="20577"/>
          <ac:spMkLst>
            <pc:docMk/>
            <pc:sldMk cId="225691941" sldId="360"/>
            <ac:spMk id="8" creationId="{8A3E1231-D37A-5676-7597-6E595B01CDB3}"/>
          </ac:spMkLst>
        </pc:spChg>
        <pc:spChg chg="mod">
          <ac:chgData name="Batool, Nazre" userId="bb8bcf30-75a1-410b-8398-e76265c4dbbb" providerId="ADAL" clId="{9D1878F5-B228-4B3A-BCFB-3748608E7366}" dt="2024-09-24T15:59:38.599" v="481" actId="14100"/>
          <ac:spMkLst>
            <pc:docMk/>
            <pc:sldMk cId="225691941" sldId="360"/>
            <ac:spMk id="9" creationId="{08A67F42-142B-9410-EC5E-8C279EA82D0C}"/>
          </ac:spMkLst>
        </pc:spChg>
      </pc:sldChg>
      <pc:sldChg chg="addSp delSp modSp add mod modAnim">
        <pc:chgData name="Batool, Nazre" userId="bb8bcf30-75a1-410b-8398-e76265c4dbbb" providerId="ADAL" clId="{9D1878F5-B228-4B3A-BCFB-3748608E7366}" dt="2024-09-24T15:53:59.658" v="305" actId="13926"/>
        <pc:sldMkLst>
          <pc:docMk/>
          <pc:sldMk cId="1935223032" sldId="361"/>
        </pc:sldMkLst>
        <pc:spChg chg="add mod">
          <ac:chgData name="Batool, Nazre" userId="bb8bcf30-75a1-410b-8398-e76265c4dbbb" providerId="ADAL" clId="{9D1878F5-B228-4B3A-BCFB-3748608E7366}" dt="2024-09-24T15:40:53.882" v="195" actId="14100"/>
          <ac:spMkLst>
            <pc:docMk/>
            <pc:sldMk cId="1935223032" sldId="361"/>
            <ac:spMk id="2" creationId="{82B7B7FC-A57A-928B-CB0C-E1DE10A74D3B}"/>
          </ac:spMkLst>
        </pc:spChg>
        <pc:spChg chg="add mod">
          <ac:chgData name="Batool, Nazre" userId="bb8bcf30-75a1-410b-8398-e76265c4dbbb" providerId="ADAL" clId="{9D1878F5-B228-4B3A-BCFB-3748608E7366}" dt="2024-09-24T15:40:33.141" v="192" actId="1076"/>
          <ac:spMkLst>
            <pc:docMk/>
            <pc:sldMk cId="1935223032" sldId="361"/>
            <ac:spMk id="3" creationId="{08D31C1D-E41E-4F6B-7FBF-784959D5C0A3}"/>
          </ac:spMkLst>
        </pc:spChg>
        <pc:spChg chg="mod">
          <ac:chgData name="Batool, Nazre" userId="bb8bcf30-75a1-410b-8398-e76265c4dbbb" providerId="ADAL" clId="{9D1878F5-B228-4B3A-BCFB-3748608E7366}" dt="2024-09-24T15:40:05.586" v="185" actId="114"/>
          <ac:spMkLst>
            <pc:docMk/>
            <pc:sldMk cId="1935223032" sldId="361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53:59.658" v="305" actId="13926"/>
          <ac:spMkLst>
            <pc:docMk/>
            <pc:sldMk cId="1935223032" sldId="361"/>
            <ac:spMk id="5" creationId="{CDC96D0E-28D7-1154-A39D-33E2A3D3A648}"/>
          </ac:spMkLst>
        </pc:spChg>
        <pc:spChg chg="del">
          <ac:chgData name="Batool, Nazre" userId="bb8bcf30-75a1-410b-8398-e76265c4dbbb" providerId="ADAL" clId="{9D1878F5-B228-4B3A-BCFB-3748608E7366}" dt="2024-09-24T15:32:53.389" v="142" actId="478"/>
          <ac:spMkLst>
            <pc:docMk/>
            <pc:sldMk cId="1935223032" sldId="361"/>
            <ac:spMk id="9" creationId="{08A67F42-142B-9410-EC5E-8C279EA82D0C}"/>
          </ac:spMkLst>
        </pc:spChg>
      </pc:sldChg>
      <pc:sldChg chg="addSp modSp add mod ord modAnim">
        <pc:chgData name="Batool, Nazre" userId="bb8bcf30-75a1-410b-8398-e76265c4dbbb" providerId="ADAL" clId="{9D1878F5-B228-4B3A-BCFB-3748608E7366}" dt="2024-09-24T15:52:57.506" v="304" actId="13926"/>
        <pc:sldMkLst>
          <pc:docMk/>
          <pc:sldMk cId="3518872125" sldId="362"/>
        </pc:sldMkLst>
        <pc:spChg chg="mod">
          <ac:chgData name="Batool, Nazre" userId="bb8bcf30-75a1-410b-8398-e76265c4dbbb" providerId="ADAL" clId="{9D1878F5-B228-4B3A-BCFB-3748608E7366}" dt="2024-09-24T15:34:36.999" v="172" actId="14100"/>
          <ac:spMkLst>
            <pc:docMk/>
            <pc:sldMk cId="3518872125" sldId="362"/>
            <ac:spMk id="2" creationId="{82B7B7FC-A57A-928B-CB0C-E1DE10A74D3B}"/>
          </ac:spMkLst>
        </pc:spChg>
        <pc:spChg chg="add mod">
          <ac:chgData name="Batool, Nazre" userId="bb8bcf30-75a1-410b-8398-e76265c4dbbb" providerId="ADAL" clId="{9D1878F5-B228-4B3A-BCFB-3748608E7366}" dt="2024-09-24T15:52:57.506" v="304" actId="13926"/>
          <ac:spMkLst>
            <pc:docMk/>
            <pc:sldMk cId="3518872125" sldId="362"/>
            <ac:spMk id="3" creationId="{EE951B81-A645-7268-CEE9-AF9024EE6C15}"/>
          </ac:spMkLst>
        </pc:spChg>
        <pc:spChg chg="mod">
          <ac:chgData name="Batool, Nazre" userId="bb8bcf30-75a1-410b-8398-e76265c4dbbb" providerId="ADAL" clId="{9D1878F5-B228-4B3A-BCFB-3748608E7366}" dt="2024-09-24T15:33:19.649" v="157" actId="6549"/>
          <ac:spMkLst>
            <pc:docMk/>
            <pc:sldMk cId="3518872125" sldId="362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34:01.855" v="166" actId="1076"/>
          <ac:spMkLst>
            <pc:docMk/>
            <pc:sldMk cId="3518872125" sldId="362"/>
            <ac:spMk id="5" creationId="{D2354CAC-873B-8D0D-A8C3-BA07E79867B9}"/>
          </ac:spMkLst>
        </pc:spChg>
      </pc:sldChg>
      <pc:sldChg chg="addSp delSp modSp add mod">
        <pc:chgData name="Batool, Nazre" userId="bb8bcf30-75a1-410b-8398-e76265c4dbbb" providerId="ADAL" clId="{9D1878F5-B228-4B3A-BCFB-3748608E7366}" dt="2024-09-25T13:34:00.817" v="866" actId="20577"/>
        <pc:sldMkLst>
          <pc:docMk/>
          <pc:sldMk cId="2673217409" sldId="363"/>
        </pc:sldMkLst>
        <pc:spChg chg="add del mod">
          <ac:chgData name="Batool, Nazre" userId="bb8bcf30-75a1-410b-8398-e76265c4dbbb" providerId="ADAL" clId="{9D1878F5-B228-4B3A-BCFB-3748608E7366}" dt="2024-09-25T13:17:55.622" v="718" actId="1076"/>
          <ac:spMkLst>
            <pc:docMk/>
            <pc:sldMk cId="2673217409" sldId="363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32:00.949" v="815" actId="1076"/>
          <ac:spMkLst>
            <pc:docMk/>
            <pc:sldMk cId="2673217409" sldId="363"/>
            <ac:spMk id="4" creationId="{39ACD579-F9B2-9736-27BF-0C1D82F7FC0D}"/>
          </ac:spMkLst>
        </pc:spChg>
        <pc:spChg chg="del mod">
          <ac:chgData name="Batool, Nazre" userId="bb8bcf30-75a1-410b-8398-e76265c4dbbb" providerId="ADAL" clId="{9D1878F5-B228-4B3A-BCFB-3748608E7366}" dt="2024-09-25T13:32:04.832" v="816" actId="478"/>
          <ac:spMkLst>
            <pc:docMk/>
            <pc:sldMk cId="2673217409" sldId="363"/>
            <ac:spMk id="10" creationId="{582DD573-E9FA-B202-782D-882E6EBA5518}"/>
          </ac:spMkLst>
        </pc:spChg>
        <pc:spChg chg="add mod">
          <ac:chgData name="Batool, Nazre" userId="bb8bcf30-75a1-410b-8398-e76265c4dbbb" providerId="ADAL" clId="{9D1878F5-B228-4B3A-BCFB-3748608E7366}" dt="2024-09-25T13:12:18.784" v="645" actId="478"/>
          <ac:spMkLst>
            <pc:docMk/>
            <pc:sldMk cId="2673217409" sldId="363"/>
            <ac:spMk id="11" creationId="{0C7639D5-969E-4C1B-D03F-AAE7B247A7A1}"/>
          </ac:spMkLst>
        </pc:spChg>
        <pc:spChg chg="add del mod">
          <ac:chgData name="Batool, Nazre" userId="bb8bcf30-75a1-410b-8398-e76265c4dbbb" providerId="ADAL" clId="{9D1878F5-B228-4B3A-BCFB-3748608E7366}" dt="2024-09-25T13:13:20.312" v="656" actId="478"/>
          <ac:spMkLst>
            <pc:docMk/>
            <pc:sldMk cId="2673217409" sldId="363"/>
            <ac:spMk id="13" creationId="{44F0BD44-FEC2-3F5E-DA93-EF85B9696C6E}"/>
          </ac:spMkLst>
        </pc:spChg>
        <pc:spChg chg="add del mod">
          <ac:chgData name="Batool, Nazre" userId="bb8bcf30-75a1-410b-8398-e76265c4dbbb" providerId="ADAL" clId="{9D1878F5-B228-4B3A-BCFB-3748608E7366}" dt="2024-09-25T13:32:09.295" v="819" actId="478"/>
          <ac:spMkLst>
            <pc:docMk/>
            <pc:sldMk cId="2673217409" sldId="363"/>
            <ac:spMk id="16" creationId="{7AEDA965-6081-486A-F6F7-6CCD805426DF}"/>
          </ac:spMkLst>
        </pc:spChg>
        <pc:spChg chg="add del mod">
          <ac:chgData name="Batool, Nazre" userId="bb8bcf30-75a1-410b-8398-e76265c4dbbb" providerId="ADAL" clId="{9D1878F5-B228-4B3A-BCFB-3748608E7366}" dt="2024-09-25T13:32:07.808" v="818" actId="478"/>
          <ac:spMkLst>
            <pc:docMk/>
            <pc:sldMk cId="2673217409" sldId="363"/>
            <ac:spMk id="17" creationId="{90E351C2-86E3-33A6-C595-D12051D44115}"/>
          </ac:spMkLst>
        </pc:spChg>
        <pc:spChg chg="add del mod">
          <ac:chgData name="Batool, Nazre" userId="bb8bcf30-75a1-410b-8398-e76265c4dbbb" providerId="ADAL" clId="{9D1878F5-B228-4B3A-BCFB-3748608E7366}" dt="2024-09-25T13:32:10.642" v="820" actId="478"/>
          <ac:spMkLst>
            <pc:docMk/>
            <pc:sldMk cId="2673217409" sldId="363"/>
            <ac:spMk id="18" creationId="{74D25903-56B3-5CF0-A705-7297B92CE6C9}"/>
          </ac:spMkLst>
        </pc:spChg>
        <pc:spChg chg="add mod">
          <ac:chgData name="Batool, Nazre" userId="bb8bcf30-75a1-410b-8398-e76265c4dbbb" providerId="ADAL" clId="{9D1878F5-B228-4B3A-BCFB-3748608E7366}" dt="2024-09-25T13:34:00.817" v="866" actId="20577"/>
          <ac:spMkLst>
            <pc:docMk/>
            <pc:sldMk cId="2673217409" sldId="363"/>
            <ac:spMk id="19" creationId="{A469E915-2439-A109-2B8A-E0F5B8028E65}"/>
          </ac:spMkLst>
        </pc:spChg>
        <pc:grpChg chg="del">
          <ac:chgData name="Batool, Nazre" userId="bb8bcf30-75a1-410b-8398-e76265c4dbbb" providerId="ADAL" clId="{9D1878F5-B228-4B3A-BCFB-3748608E7366}" dt="2024-09-25T13:12:23.327" v="647" actId="478"/>
          <ac:grpSpMkLst>
            <pc:docMk/>
            <pc:sldMk cId="2673217409" sldId="363"/>
            <ac:grpSpMk id="2" creationId="{3E4A7182-A350-4F25-1869-3A60E1BDF549}"/>
          </ac:grpSpMkLst>
        </pc:grpChg>
        <pc:picChg chg="add del">
          <ac:chgData name="Batool, Nazre" userId="bb8bcf30-75a1-410b-8398-e76265c4dbbb" providerId="ADAL" clId="{9D1878F5-B228-4B3A-BCFB-3748608E7366}" dt="2024-09-25T13:12:24.527" v="648" actId="478"/>
          <ac:picMkLst>
            <pc:docMk/>
            <pc:sldMk cId="2673217409" sldId="363"/>
            <ac:picMk id="8" creationId="{D57C1B3B-3867-5B21-9EEC-C81BD262E327}"/>
          </ac:picMkLst>
        </pc:picChg>
        <pc:picChg chg="add del">
          <ac:chgData name="Batool, Nazre" userId="bb8bcf30-75a1-410b-8398-e76265c4dbbb" providerId="ADAL" clId="{9D1878F5-B228-4B3A-BCFB-3748608E7366}" dt="2024-09-25T13:13:22.735" v="657" actId="478"/>
          <ac:picMkLst>
            <pc:docMk/>
            <pc:sldMk cId="2673217409" sldId="363"/>
            <ac:picMk id="9" creationId="{76042292-3BA8-0C91-5A5E-936495557C55}"/>
          </ac:picMkLst>
        </pc:picChg>
        <pc:picChg chg="add mod">
          <ac:chgData name="Batool, Nazre" userId="bb8bcf30-75a1-410b-8398-e76265c4dbbb" providerId="ADAL" clId="{9D1878F5-B228-4B3A-BCFB-3748608E7366}" dt="2024-09-25T13:12:44.735" v="653" actId="1076"/>
          <ac:picMkLst>
            <pc:docMk/>
            <pc:sldMk cId="2673217409" sldId="363"/>
            <ac:picMk id="12" creationId="{5E195487-D215-D4CB-B0E2-313E7144D2D7}"/>
          </ac:picMkLst>
        </pc:picChg>
        <pc:picChg chg="add del mod">
          <ac:chgData name="Batool, Nazre" userId="bb8bcf30-75a1-410b-8398-e76265c4dbbb" providerId="ADAL" clId="{9D1878F5-B228-4B3A-BCFB-3748608E7366}" dt="2024-09-25T13:17:38.255" v="713" actId="478"/>
          <ac:picMkLst>
            <pc:docMk/>
            <pc:sldMk cId="2673217409" sldId="363"/>
            <ac:picMk id="14" creationId="{89101FA8-8DAB-884C-CB84-98AD6CC7E564}"/>
          </ac:picMkLst>
        </pc:picChg>
        <pc:picChg chg="add del mod">
          <ac:chgData name="Batool, Nazre" userId="bb8bcf30-75a1-410b-8398-e76265c4dbbb" providerId="ADAL" clId="{9D1878F5-B228-4B3A-BCFB-3748608E7366}" dt="2024-09-25T13:32:05.774" v="817" actId="478"/>
          <ac:picMkLst>
            <pc:docMk/>
            <pc:sldMk cId="2673217409" sldId="363"/>
            <ac:picMk id="15" creationId="{811D534A-C55F-407F-C37F-645A457885D7}"/>
          </ac:picMkLst>
        </pc:picChg>
        <pc:picChg chg="add mod">
          <ac:chgData name="Batool, Nazre" userId="bb8bcf30-75a1-410b-8398-e76265c4dbbb" providerId="ADAL" clId="{9D1878F5-B228-4B3A-BCFB-3748608E7366}" dt="2024-09-25T13:33:28.241" v="847" actId="1076"/>
          <ac:picMkLst>
            <pc:docMk/>
            <pc:sldMk cId="2673217409" sldId="363"/>
            <ac:picMk id="21" creationId="{3B261EBD-57C0-85FD-A3F3-BE48BE9B6F88}"/>
          </ac:picMkLst>
        </pc:picChg>
      </pc:sldChg>
      <pc:sldChg chg="addSp delSp modSp add mod">
        <pc:chgData name="Batool, Nazre" userId="bb8bcf30-75a1-410b-8398-e76265c4dbbb" providerId="ADAL" clId="{9D1878F5-B228-4B3A-BCFB-3748608E7366}" dt="2024-09-25T14:11:09.805" v="1125" actId="1076"/>
        <pc:sldMkLst>
          <pc:docMk/>
          <pc:sldMk cId="3649705110" sldId="364"/>
        </pc:sldMkLst>
        <pc:spChg chg="add mod">
          <ac:chgData name="Batool, Nazre" userId="bb8bcf30-75a1-410b-8398-e76265c4dbbb" providerId="ADAL" clId="{9D1878F5-B228-4B3A-BCFB-3748608E7366}" dt="2024-09-25T14:11:09.805" v="1125" actId="1076"/>
          <ac:spMkLst>
            <pc:docMk/>
            <pc:sldMk cId="3649705110" sldId="364"/>
            <ac:spMk id="6" creationId="{2699732F-972A-81D5-8DDA-5FEFF729879C}"/>
          </ac:spMkLst>
        </pc:spChg>
        <pc:spChg chg="mod">
          <ac:chgData name="Batool, Nazre" userId="bb8bcf30-75a1-410b-8398-e76265c4dbbb" providerId="ADAL" clId="{9D1878F5-B228-4B3A-BCFB-3748608E7366}" dt="2024-09-25T14:08:33.444" v="1006" actId="14100"/>
          <ac:spMkLst>
            <pc:docMk/>
            <pc:sldMk cId="3649705110" sldId="364"/>
            <ac:spMk id="10" creationId="{582DD573-E9FA-B202-782D-882E6EBA5518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6" creationId="{7AEDA965-6081-486A-F6F7-6CCD805426DF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7" creationId="{90E351C2-86E3-33A6-C595-D12051D44115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8" creationId="{74D25903-56B3-5CF0-A705-7297B92CE6C9}"/>
          </ac:spMkLst>
        </pc:spChg>
        <pc:picChg chg="add del mod">
          <ac:chgData name="Batool, Nazre" userId="bb8bcf30-75a1-410b-8398-e76265c4dbbb" providerId="ADAL" clId="{9D1878F5-B228-4B3A-BCFB-3748608E7366}" dt="2024-09-25T14:10:04.941" v="1048" actId="478"/>
          <ac:picMkLst>
            <pc:docMk/>
            <pc:sldMk cId="3649705110" sldId="364"/>
            <ac:picMk id="2" creationId="{0B69F6F7-8C46-6271-82AC-2FBD46CCD81D}"/>
          </ac:picMkLst>
        </pc:picChg>
        <pc:picChg chg="add mod">
          <ac:chgData name="Batool, Nazre" userId="bb8bcf30-75a1-410b-8398-e76265c4dbbb" providerId="ADAL" clId="{9D1878F5-B228-4B3A-BCFB-3748608E7366}" dt="2024-09-25T14:10:29.677" v="1102" actId="1076"/>
          <ac:picMkLst>
            <pc:docMk/>
            <pc:sldMk cId="3649705110" sldId="364"/>
            <ac:picMk id="5" creationId="{279FF5B2-3D60-0625-7852-85B99B964097}"/>
          </ac:picMkLst>
        </pc:picChg>
        <pc:picChg chg="mod">
          <ac:chgData name="Batool, Nazre" userId="bb8bcf30-75a1-410b-8398-e76265c4dbbb" providerId="ADAL" clId="{9D1878F5-B228-4B3A-BCFB-3748608E7366}" dt="2024-09-25T14:10:23.487" v="1101" actId="1035"/>
          <ac:picMkLst>
            <pc:docMk/>
            <pc:sldMk cId="3649705110" sldId="364"/>
            <ac:picMk id="15" creationId="{811D534A-C55F-407F-C37F-645A457885D7}"/>
          </ac:picMkLst>
        </pc:picChg>
      </pc:sldChg>
    </pc:docChg>
  </pc:docChgLst>
  <pc:docChgLst>
    <pc:chgData name="Batool, Nazre" userId="bb8bcf30-75a1-410b-8398-e76265c4dbbb" providerId="ADAL" clId="{26D6EFAF-16D1-408D-8450-2955400EE17E}"/>
    <pc:docChg chg="undo custSel addSld delSld modSld sldOrd">
      <pc:chgData name="Batool, Nazre" userId="bb8bcf30-75a1-410b-8398-e76265c4dbbb" providerId="ADAL" clId="{26D6EFAF-16D1-408D-8450-2955400EE17E}" dt="2024-10-24T11:29:48.041" v="2870" actId="1076"/>
      <pc:docMkLst>
        <pc:docMk/>
      </pc:docMkLst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3664000610" sldId="312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834789142" sldId="366"/>
        </pc:sldMkLst>
      </pc:sldChg>
      <pc:sldChg chg="modSp mod">
        <pc:chgData name="Batool, Nazre" userId="bb8bcf30-75a1-410b-8398-e76265c4dbbb" providerId="ADAL" clId="{26D6EFAF-16D1-408D-8450-2955400EE17E}" dt="2024-10-24T11:16:41.368" v="2757" actId="207"/>
        <pc:sldMkLst>
          <pc:docMk/>
          <pc:sldMk cId="1919844417" sldId="384"/>
        </pc:sldMkLst>
        <pc:spChg chg="mod">
          <ac:chgData name="Batool, Nazre" userId="bb8bcf30-75a1-410b-8398-e76265c4dbbb" providerId="ADAL" clId="{26D6EFAF-16D1-408D-8450-2955400EE17E}" dt="2024-10-24T11:16:41.368" v="2757" actId="207"/>
          <ac:spMkLst>
            <pc:docMk/>
            <pc:sldMk cId="1919844417" sldId="384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2534263659" sldId="389"/>
        </pc:sldMkLst>
      </pc:sldChg>
      <pc:sldChg chg="modSp mod">
        <pc:chgData name="Batool, Nazre" userId="bb8bcf30-75a1-410b-8398-e76265c4dbbb" providerId="ADAL" clId="{26D6EFAF-16D1-408D-8450-2955400EE17E}" dt="2024-10-24T10:56:33.319" v="2501" actId="13926"/>
        <pc:sldMkLst>
          <pc:docMk/>
          <pc:sldMk cId="1070112020" sldId="412"/>
        </pc:sldMkLst>
        <pc:spChg chg="mod">
          <ac:chgData name="Batool, Nazre" userId="bb8bcf30-75a1-410b-8398-e76265c4dbbb" providerId="ADAL" clId="{26D6EFAF-16D1-408D-8450-2955400EE17E}" dt="2024-10-24T10:56:33.319" v="2501" actId="13926"/>
          <ac:spMkLst>
            <pc:docMk/>
            <pc:sldMk cId="1070112020" sldId="412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26D6EFAF-16D1-408D-8450-2955400EE17E}" dt="2024-10-23T15:33:34.134" v="789" actId="20577"/>
        <pc:sldMkLst>
          <pc:docMk/>
          <pc:sldMk cId="3189588845" sldId="417"/>
        </pc:sldMkLst>
        <pc:spChg chg="mod">
          <ac:chgData name="Batool, Nazre" userId="bb8bcf30-75a1-410b-8398-e76265c4dbbb" providerId="ADAL" clId="{26D6EFAF-16D1-408D-8450-2955400EE17E}" dt="2024-10-23T15:33:34.134" v="789" actId="20577"/>
          <ac:spMkLst>
            <pc:docMk/>
            <pc:sldMk cId="3189588845" sldId="417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26D6EFAF-16D1-408D-8450-2955400EE17E}" dt="2024-10-24T10:57:00.600" v="2502" actId="47"/>
        <pc:sldMkLst>
          <pc:docMk/>
          <pc:sldMk cId="4260247069" sldId="418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4147256812" sldId="420"/>
        </pc:sldMkLst>
      </pc:sldChg>
      <pc:sldChg chg="addSp delSp modSp mod">
        <pc:chgData name="Batool, Nazre" userId="bb8bcf30-75a1-410b-8398-e76265c4dbbb" providerId="ADAL" clId="{26D6EFAF-16D1-408D-8450-2955400EE17E}" dt="2024-10-23T17:36:49.793" v="1742" actId="1076"/>
        <pc:sldMkLst>
          <pc:docMk/>
          <pc:sldMk cId="3076191820" sldId="421"/>
        </pc:sldMkLst>
        <pc:spChg chg="mod">
          <ac:chgData name="Batool, Nazre" userId="bb8bcf30-75a1-410b-8398-e76265c4dbbb" providerId="ADAL" clId="{26D6EFAF-16D1-408D-8450-2955400EE17E}" dt="2024-10-23T17:36:29.308" v="1723" actId="20577"/>
          <ac:spMkLst>
            <pc:docMk/>
            <pc:sldMk cId="3076191820" sldId="421"/>
            <ac:spMk id="3" creationId="{94D0EB80-0155-FE70-7181-FA6803A4FECA}"/>
          </ac:spMkLst>
        </pc:spChg>
        <pc:spChg chg="mod">
          <ac:chgData name="Batool, Nazre" userId="bb8bcf30-75a1-410b-8398-e76265c4dbbb" providerId="ADAL" clId="{26D6EFAF-16D1-408D-8450-2955400EE17E}" dt="2024-10-23T16:30:30.329" v="1311" actId="6549"/>
          <ac:spMkLst>
            <pc:docMk/>
            <pc:sldMk cId="3076191820" sldId="421"/>
            <ac:spMk id="4" creationId="{39ACD579-F9B2-9736-27BF-0C1D82F7FC0D}"/>
          </ac:spMkLst>
        </pc:spChg>
        <pc:spChg chg="add mod">
          <ac:chgData name="Batool, Nazre" userId="bb8bcf30-75a1-410b-8398-e76265c4dbbb" providerId="ADAL" clId="{26D6EFAF-16D1-408D-8450-2955400EE17E}" dt="2024-10-23T17:36:49.793" v="1742" actId="1076"/>
          <ac:spMkLst>
            <pc:docMk/>
            <pc:sldMk cId="3076191820" sldId="421"/>
            <ac:spMk id="30" creationId="{4954B52D-166F-0CA6-7F98-5725F32A410C}"/>
          </ac:spMkLst>
        </pc:spChg>
        <pc:grpChg chg="del">
          <ac:chgData name="Batool, Nazre" userId="bb8bcf30-75a1-410b-8398-e76265c4dbbb" providerId="ADAL" clId="{26D6EFAF-16D1-408D-8450-2955400EE17E}" dt="2024-10-23T17:28:54.446" v="1652" actId="478"/>
          <ac:grpSpMkLst>
            <pc:docMk/>
            <pc:sldMk cId="3076191820" sldId="421"/>
            <ac:grpSpMk id="22" creationId="{1FC4310E-CE9C-057B-1C75-026FD529E12F}"/>
          </ac:grpSpMkLst>
        </pc:grpChg>
        <pc:grpChg chg="del">
          <ac:chgData name="Batool, Nazre" userId="bb8bcf30-75a1-410b-8398-e76265c4dbbb" providerId="ADAL" clId="{26D6EFAF-16D1-408D-8450-2955400EE17E}" dt="2024-10-23T17:28:49.435" v="1651" actId="478"/>
          <ac:grpSpMkLst>
            <pc:docMk/>
            <pc:sldMk cId="3076191820" sldId="421"/>
            <ac:grpSpMk id="29" creationId="{30A52AB8-BB30-E91E-69E7-8BF1129B2359}"/>
          </ac:grpSpMkLst>
        </pc:grpChg>
        <pc:picChg chg="del">
          <ac:chgData name="Batool, Nazre" userId="bb8bcf30-75a1-410b-8398-e76265c4dbbb" providerId="ADAL" clId="{26D6EFAF-16D1-408D-8450-2955400EE17E}" dt="2024-10-23T17:24:05.786" v="1465" actId="478"/>
          <ac:picMkLst>
            <pc:docMk/>
            <pc:sldMk cId="3076191820" sldId="421"/>
            <ac:picMk id="5" creationId="{C802D32C-41DF-128B-B904-9E4DE9872D3F}"/>
          </ac:picMkLst>
        </pc:picChg>
        <pc:picChg chg="del">
          <ac:chgData name="Batool, Nazre" userId="bb8bcf30-75a1-410b-8398-e76265c4dbbb" providerId="ADAL" clId="{26D6EFAF-16D1-408D-8450-2955400EE17E}" dt="2024-10-23T17:28:32.234" v="1649" actId="478"/>
          <ac:picMkLst>
            <pc:docMk/>
            <pc:sldMk cId="3076191820" sldId="421"/>
            <ac:picMk id="6" creationId="{B68D7C1B-698E-A3BE-CD5E-0E4C7C3E6010}"/>
          </ac:picMkLst>
        </pc:picChg>
        <pc:picChg chg="add mod">
          <ac:chgData name="Batool, Nazre" userId="bb8bcf30-75a1-410b-8398-e76265c4dbbb" providerId="ADAL" clId="{26D6EFAF-16D1-408D-8450-2955400EE17E}" dt="2024-10-23T17:36:43.337" v="1741" actId="1038"/>
          <ac:picMkLst>
            <pc:docMk/>
            <pc:sldMk cId="3076191820" sldId="421"/>
            <ac:picMk id="1026" creationId="{00F89BE7-1D6C-BABF-9635-785DAEFC8280}"/>
          </ac:picMkLst>
        </pc:picChg>
        <pc:inkChg chg="del">
          <ac:chgData name="Batool, Nazre" userId="bb8bcf30-75a1-410b-8398-e76265c4dbbb" providerId="ADAL" clId="{26D6EFAF-16D1-408D-8450-2955400EE17E}" dt="2024-10-23T17:27:41.549" v="1535" actId="478"/>
          <ac:inkMkLst>
            <pc:docMk/>
            <pc:sldMk cId="3076191820" sldId="421"/>
            <ac:inkMk id="2" creationId="{5F56214E-ADB1-4198-D7E8-0C8736B2A5D3}"/>
          </ac:inkMkLst>
        </pc:inkChg>
        <pc:inkChg chg="del">
          <ac:chgData name="Batool, Nazre" userId="bb8bcf30-75a1-410b-8398-e76265c4dbbb" providerId="ADAL" clId="{26D6EFAF-16D1-408D-8450-2955400EE17E}" dt="2024-10-23T17:34:10.796" v="1671" actId="478"/>
          <ac:inkMkLst>
            <pc:docMk/>
            <pc:sldMk cId="3076191820" sldId="421"/>
            <ac:inkMk id="13" creationId="{6C2F2049-5756-CF19-04D9-8141F30E6206}"/>
          </ac:inkMkLst>
        </pc:inkChg>
        <pc:inkChg chg="del">
          <ac:chgData name="Batool, Nazre" userId="bb8bcf30-75a1-410b-8398-e76265c4dbbb" providerId="ADAL" clId="{26D6EFAF-16D1-408D-8450-2955400EE17E}" dt="2024-10-23T17:28:58.108" v="1653" actId="478"/>
          <ac:inkMkLst>
            <pc:docMk/>
            <pc:sldMk cId="3076191820" sldId="421"/>
            <ac:inkMk id="14" creationId="{E86B40D4-8CFD-2504-E0BE-AEF061876BB6}"/>
          </ac:inkMkLst>
        </pc:inkChg>
      </pc:sldChg>
      <pc:sldChg chg="del">
        <pc:chgData name="Batool, Nazre" userId="bb8bcf30-75a1-410b-8398-e76265c4dbbb" providerId="ADAL" clId="{26D6EFAF-16D1-408D-8450-2955400EE17E}" dt="2024-10-23T12:07:42.923" v="1" actId="47"/>
        <pc:sldMkLst>
          <pc:docMk/>
          <pc:sldMk cId="1765157846" sldId="422"/>
        </pc:sldMkLst>
      </pc:sldChg>
      <pc:sldChg chg="del">
        <pc:chgData name="Batool, Nazre" userId="bb8bcf30-75a1-410b-8398-e76265c4dbbb" providerId="ADAL" clId="{26D6EFAF-16D1-408D-8450-2955400EE17E}" dt="2024-10-23T12:07:41.812" v="0" actId="47"/>
        <pc:sldMkLst>
          <pc:docMk/>
          <pc:sldMk cId="1051901138" sldId="425"/>
        </pc:sldMkLst>
      </pc:sldChg>
      <pc:sldChg chg="del">
        <pc:chgData name="Batool, Nazre" userId="bb8bcf30-75a1-410b-8398-e76265c4dbbb" providerId="ADAL" clId="{26D6EFAF-16D1-408D-8450-2955400EE17E}" dt="2024-10-23T12:07:48.300" v="2" actId="47"/>
        <pc:sldMkLst>
          <pc:docMk/>
          <pc:sldMk cId="2867108363" sldId="426"/>
        </pc:sldMkLst>
      </pc:sldChg>
      <pc:sldChg chg="del">
        <pc:chgData name="Batool, Nazre" userId="bb8bcf30-75a1-410b-8398-e76265c4dbbb" providerId="ADAL" clId="{26D6EFAF-16D1-408D-8450-2955400EE17E}" dt="2024-10-23T12:07:49.866" v="3" actId="47"/>
        <pc:sldMkLst>
          <pc:docMk/>
          <pc:sldMk cId="1505660607" sldId="427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3815914330" sldId="428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1611828936" sldId="429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3569882187" sldId="430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1938870891" sldId="431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678513877" sldId="432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1393242584" sldId="433"/>
        </pc:sldMkLst>
      </pc:sldChg>
      <pc:sldChg chg="del">
        <pc:chgData name="Batool, Nazre" userId="bb8bcf30-75a1-410b-8398-e76265c4dbbb" providerId="ADAL" clId="{26D6EFAF-16D1-408D-8450-2955400EE17E}" dt="2024-10-24T11:14:49.748" v="2740" actId="47"/>
        <pc:sldMkLst>
          <pc:docMk/>
          <pc:sldMk cId="3798598993" sldId="434"/>
        </pc:sldMkLst>
      </pc:sldChg>
      <pc:sldChg chg="addSp delSp modSp mod ord">
        <pc:chgData name="Batool, Nazre" userId="bb8bcf30-75a1-410b-8398-e76265c4dbbb" providerId="ADAL" clId="{26D6EFAF-16D1-408D-8450-2955400EE17E}" dt="2024-10-24T10:47:19.398" v="2368" actId="20577"/>
        <pc:sldMkLst>
          <pc:docMk/>
          <pc:sldMk cId="4128689580" sldId="435"/>
        </pc:sldMkLst>
        <pc:spChg chg="mod">
          <ac:chgData name="Batool, Nazre" userId="bb8bcf30-75a1-410b-8398-e76265c4dbbb" providerId="ADAL" clId="{26D6EFAF-16D1-408D-8450-2955400EE17E}" dt="2024-10-24T10:47:19.398" v="2368" actId="20577"/>
          <ac:spMkLst>
            <pc:docMk/>
            <pc:sldMk cId="4128689580" sldId="435"/>
            <ac:spMk id="3" creationId="{94D0EB80-0155-FE70-7181-FA6803A4FECA}"/>
          </ac:spMkLst>
        </pc:spChg>
        <pc:picChg chg="del">
          <ac:chgData name="Batool, Nazre" userId="bb8bcf30-75a1-410b-8398-e76265c4dbbb" providerId="ADAL" clId="{26D6EFAF-16D1-408D-8450-2955400EE17E}" dt="2024-10-24T09:25:19.478" v="1808" actId="478"/>
          <ac:picMkLst>
            <pc:docMk/>
            <pc:sldMk cId="4128689580" sldId="435"/>
            <ac:picMk id="25" creationId="{CF3B2F80-B288-F17E-EAC6-56A11C91A7E5}"/>
          </ac:picMkLst>
        </pc:picChg>
        <pc:picChg chg="add mod">
          <ac:chgData name="Batool, Nazre" userId="bb8bcf30-75a1-410b-8398-e76265c4dbbb" providerId="ADAL" clId="{26D6EFAF-16D1-408D-8450-2955400EE17E}" dt="2024-10-24T10:47:12.995" v="2366" actId="1076"/>
          <ac:picMkLst>
            <pc:docMk/>
            <pc:sldMk cId="4128689580" sldId="435"/>
            <ac:picMk id="1026" creationId="{33037FBF-6261-9A7C-03D6-FA2E44A5F10A}"/>
          </ac:picMkLst>
        </pc:picChg>
      </pc:sldChg>
      <pc:sldChg chg="modSp mod">
        <pc:chgData name="Batool, Nazre" userId="bb8bcf30-75a1-410b-8398-e76265c4dbbb" providerId="ADAL" clId="{26D6EFAF-16D1-408D-8450-2955400EE17E}" dt="2024-10-23T16:20:22.540" v="805" actId="20577"/>
        <pc:sldMkLst>
          <pc:docMk/>
          <pc:sldMk cId="297142175" sldId="443"/>
        </pc:sldMkLst>
        <pc:spChg chg="mod">
          <ac:chgData name="Batool, Nazre" userId="bb8bcf30-75a1-410b-8398-e76265c4dbbb" providerId="ADAL" clId="{26D6EFAF-16D1-408D-8450-2955400EE17E}" dt="2024-10-23T16:20:22.540" v="805" actId="20577"/>
          <ac:spMkLst>
            <pc:docMk/>
            <pc:sldMk cId="297142175" sldId="443"/>
            <ac:spMk id="11" creationId="{A97A491B-65DB-934A-A779-CE34A8986B4F}"/>
          </ac:spMkLst>
        </pc:spChg>
      </pc:sldChg>
      <pc:sldChg chg="modSp mod">
        <pc:chgData name="Batool, Nazre" userId="bb8bcf30-75a1-410b-8398-e76265c4dbbb" providerId="ADAL" clId="{26D6EFAF-16D1-408D-8450-2955400EE17E}" dt="2024-10-23T12:20:37.740" v="416" actId="114"/>
        <pc:sldMkLst>
          <pc:docMk/>
          <pc:sldMk cId="1131685747" sldId="445"/>
        </pc:sldMkLst>
        <pc:spChg chg="mod">
          <ac:chgData name="Batool, Nazre" userId="bb8bcf30-75a1-410b-8398-e76265c4dbbb" providerId="ADAL" clId="{26D6EFAF-16D1-408D-8450-2955400EE17E}" dt="2024-10-23T12:20:37.740" v="416" actId="114"/>
          <ac:spMkLst>
            <pc:docMk/>
            <pc:sldMk cId="1131685747" sldId="445"/>
            <ac:spMk id="3" creationId="{94D0EB80-0155-FE70-7181-FA6803A4FECA}"/>
          </ac:spMkLst>
        </pc:spChg>
      </pc:sldChg>
      <pc:sldChg chg="addSp delSp modSp add mod">
        <pc:chgData name="Batool, Nazre" userId="bb8bcf30-75a1-410b-8398-e76265c4dbbb" providerId="ADAL" clId="{26D6EFAF-16D1-408D-8450-2955400EE17E}" dt="2024-10-23T12:28:30.541" v="555" actId="14100"/>
        <pc:sldMkLst>
          <pc:docMk/>
          <pc:sldMk cId="1414017822" sldId="446"/>
        </pc:sldMkLst>
        <pc:spChg chg="mod">
          <ac:chgData name="Batool, Nazre" userId="bb8bcf30-75a1-410b-8398-e76265c4dbbb" providerId="ADAL" clId="{26D6EFAF-16D1-408D-8450-2955400EE17E}" dt="2024-10-23T12:28:15.360" v="552" actId="404"/>
          <ac:spMkLst>
            <pc:docMk/>
            <pc:sldMk cId="1414017822" sldId="446"/>
            <ac:spMk id="3" creationId="{94D0EB80-0155-FE70-7181-FA6803A4FECA}"/>
          </ac:spMkLst>
        </pc:spChg>
        <pc:picChg chg="del">
          <ac:chgData name="Batool, Nazre" userId="bb8bcf30-75a1-410b-8398-e76265c4dbbb" providerId="ADAL" clId="{26D6EFAF-16D1-408D-8450-2955400EE17E}" dt="2024-10-23T12:09:31.421" v="10" actId="478"/>
          <ac:picMkLst>
            <pc:docMk/>
            <pc:sldMk cId="1414017822" sldId="446"/>
            <ac:picMk id="5" creationId="{33981162-4684-0273-1009-34646B6BC8FF}"/>
          </ac:picMkLst>
        </pc:picChg>
        <pc:picChg chg="add mod">
          <ac:chgData name="Batool, Nazre" userId="bb8bcf30-75a1-410b-8398-e76265c4dbbb" providerId="ADAL" clId="{26D6EFAF-16D1-408D-8450-2955400EE17E}" dt="2024-10-23T12:28:24.567" v="554" actId="1076"/>
          <ac:picMkLst>
            <pc:docMk/>
            <pc:sldMk cId="1414017822" sldId="446"/>
            <ac:picMk id="6" creationId="{C1084256-C1B1-6FF5-FFA5-DFFEFAD4A9DB}"/>
          </ac:picMkLst>
        </pc:picChg>
        <pc:picChg chg="del">
          <ac:chgData name="Batool, Nazre" userId="bb8bcf30-75a1-410b-8398-e76265c4dbbb" providerId="ADAL" clId="{26D6EFAF-16D1-408D-8450-2955400EE17E}" dt="2024-10-23T12:09:32.140" v="11" actId="478"/>
          <ac:picMkLst>
            <pc:docMk/>
            <pc:sldMk cId="1414017822" sldId="446"/>
            <ac:picMk id="7" creationId="{2252BD0C-B632-297E-75BB-D67142E5FE91}"/>
          </ac:picMkLst>
        </pc:picChg>
        <pc:picChg chg="add del mod">
          <ac:chgData name="Batool, Nazre" userId="bb8bcf30-75a1-410b-8398-e76265c4dbbb" providerId="ADAL" clId="{26D6EFAF-16D1-408D-8450-2955400EE17E}" dt="2024-10-23T12:23:27.292" v="511" actId="478"/>
          <ac:picMkLst>
            <pc:docMk/>
            <pc:sldMk cId="1414017822" sldId="446"/>
            <ac:picMk id="9" creationId="{DC334E26-3DA1-11B0-8EBD-710392898050}"/>
          </ac:picMkLst>
        </pc:picChg>
        <pc:picChg chg="add mod">
          <ac:chgData name="Batool, Nazre" userId="bb8bcf30-75a1-410b-8398-e76265c4dbbb" providerId="ADAL" clId="{26D6EFAF-16D1-408D-8450-2955400EE17E}" dt="2024-10-23T12:28:30.541" v="555" actId="14100"/>
          <ac:picMkLst>
            <pc:docMk/>
            <pc:sldMk cId="1414017822" sldId="446"/>
            <ac:picMk id="11" creationId="{82A44AEA-DF35-48F7-09F2-59E8747FDA51}"/>
          </ac:picMkLst>
        </pc:picChg>
        <pc:picChg chg="del">
          <ac:chgData name="Batool, Nazre" userId="bb8bcf30-75a1-410b-8398-e76265c4dbbb" providerId="ADAL" clId="{26D6EFAF-16D1-408D-8450-2955400EE17E}" dt="2024-10-23T12:09:30.847" v="9" actId="478"/>
          <ac:picMkLst>
            <pc:docMk/>
            <pc:sldMk cId="1414017822" sldId="446"/>
            <ac:picMk id="5122" creationId="{404A53A0-709B-830C-6C5F-F3A7391B1071}"/>
          </ac:picMkLst>
        </pc:picChg>
      </pc:sldChg>
      <pc:sldChg chg="delSp modSp add del mod">
        <pc:chgData name="Batool, Nazre" userId="bb8bcf30-75a1-410b-8398-e76265c4dbbb" providerId="ADAL" clId="{26D6EFAF-16D1-408D-8450-2955400EE17E}" dt="2024-10-24T10:57:31.341" v="2503" actId="47"/>
        <pc:sldMkLst>
          <pc:docMk/>
          <pc:sldMk cId="2685452513" sldId="447"/>
        </pc:sldMkLst>
        <pc:spChg chg="mod">
          <ac:chgData name="Batool, Nazre" userId="bb8bcf30-75a1-410b-8398-e76265c4dbbb" providerId="ADAL" clId="{26D6EFAF-16D1-408D-8450-2955400EE17E}" dt="2024-10-23T16:19:44.334" v="790" actId="6549"/>
          <ac:spMkLst>
            <pc:docMk/>
            <pc:sldMk cId="2685452513" sldId="447"/>
            <ac:spMk id="3" creationId="{94D0EB80-0155-FE70-7181-FA6803A4FECA}"/>
          </ac:spMkLst>
        </pc:spChg>
        <pc:picChg chg="del">
          <ac:chgData name="Batool, Nazre" userId="bb8bcf30-75a1-410b-8398-e76265c4dbbb" providerId="ADAL" clId="{26D6EFAF-16D1-408D-8450-2955400EE17E}" dt="2024-10-23T16:19:47.866" v="791" actId="478"/>
          <ac:picMkLst>
            <pc:docMk/>
            <pc:sldMk cId="2685452513" sldId="447"/>
            <ac:picMk id="6" creationId="{C1084256-C1B1-6FF5-FFA5-DFFEFAD4A9DB}"/>
          </ac:picMkLst>
        </pc:picChg>
        <pc:picChg chg="del">
          <ac:chgData name="Batool, Nazre" userId="bb8bcf30-75a1-410b-8398-e76265c4dbbb" providerId="ADAL" clId="{26D6EFAF-16D1-408D-8450-2955400EE17E}" dt="2024-10-23T16:19:49.804" v="792" actId="478"/>
          <ac:picMkLst>
            <pc:docMk/>
            <pc:sldMk cId="2685452513" sldId="447"/>
            <ac:picMk id="11" creationId="{82A44AEA-DF35-48F7-09F2-59E8747FDA51}"/>
          </ac:picMkLst>
        </pc:picChg>
      </pc:sldChg>
      <pc:sldChg chg="addSp delSp modSp add mod ord">
        <pc:chgData name="Batool, Nazre" userId="bb8bcf30-75a1-410b-8398-e76265c4dbbb" providerId="ADAL" clId="{26D6EFAF-16D1-408D-8450-2955400EE17E}" dt="2024-10-24T11:29:48.041" v="2870" actId="1076"/>
        <pc:sldMkLst>
          <pc:docMk/>
          <pc:sldMk cId="1886440697" sldId="448"/>
        </pc:sldMkLst>
        <pc:spChg chg="mod">
          <ac:chgData name="Batool, Nazre" userId="bb8bcf30-75a1-410b-8398-e76265c4dbbb" providerId="ADAL" clId="{26D6EFAF-16D1-408D-8450-2955400EE17E}" dt="2024-10-24T11:28:56.184" v="2862" actId="1076"/>
          <ac:spMkLst>
            <pc:docMk/>
            <pc:sldMk cId="1886440697" sldId="448"/>
            <ac:spMk id="3" creationId="{94D0EB80-0155-FE70-7181-FA6803A4FECA}"/>
          </ac:spMkLst>
        </pc:spChg>
        <pc:spChg chg="mod">
          <ac:chgData name="Batool, Nazre" userId="bb8bcf30-75a1-410b-8398-e76265c4dbbb" providerId="ADAL" clId="{26D6EFAF-16D1-408D-8450-2955400EE17E}" dt="2024-10-23T16:20:45.692" v="825" actId="6549"/>
          <ac:spMkLst>
            <pc:docMk/>
            <pc:sldMk cId="1886440697" sldId="448"/>
            <ac:spMk id="4" creationId="{39ACD579-F9B2-9736-27BF-0C1D82F7FC0D}"/>
          </ac:spMkLst>
        </pc:spChg>
        <pc:picChg chg="del">
          <ac:chgData name="Batool, Nazre" userId="bb8bcf30-75a1-410b-8398-e76265c4dbbb" providerId="ADAL" clId="{26D6EFAF-16D1-408D-8450-2955400EE17E}" dt="2024-10-23T16:24:02.588" v="979" actId="478"/>
          <ac:picMkLst>
            <pc:docMk/>
            <pc:sldMk cId="1886440697" sldId="448"/>
            <ac:picMk id="6" creationId="{C1084256-C1B1-6FF5-FFA5-DFFEFAD4A9DB}"/>
          </ac:picMkLst>
        </pc:picChg>
        <pc:picChg chg="del">
          <ac:chgData name="Batool, Nazre" userId="bb8bcf30-75a1-410b-8398-e76265c4dbbb" providerId="ADAL" clId="{26D6EFAF-16D1-408D-8450-2955400EE17E}" dt="2024-10-23T16:29:54.810" v="1267" actId="478"/>
          <ac:picMkLst>
            <pc:docMk/>
            <pc:sldMk cId="1886440697" sldId="448"/>
            <ac:picMk id="11" creationId="{82A44AEA-DF35-48F7-09F2-59E8747FDA51}"/>
          </ac:picMkLst>
        </pc:picChg>
        <pc:picChg chg="add mod">
          <ac:chgData name="Batool, Nazre" userId="bb8bcf30-75a1-410b-8398-e76265c4dbbb" providerId="ADAL" clId="{26D6EFAF-16D1-408D-8450-2955400EE17E}" dt="2024-10-24T11:29:48.041" v="2870" actId="1076"/>
          <ac:picMkLst>
            <pc:docMk/>
            <pc:sldMk cId="1886440697" sldId="448"/>
            <ac:picMk id="2050" creationId="{1913E666-093E-919A-AA8C-29131AE09C64}"/>
          </ac:picMkLst>
        </pc:picChg>
      </pc:sldChg>
      <pc:sldChg chg="modSp mod">
        <pc:chgData name="Batool, Nazre" userId="bb8bcf30-75a1-410b-8398-e76265c4dbbb" providerId="ADAL" clId="{26D6EFAF-16D1-408D-8450-2955400EE17E}" dt="2024-10-24T11:00:30.067" v="2519" actId="20577"/>
        <pc:sldMkLst>
          <pc:docMk/>
          <pc:sldMk cId="1865225642" sldId="451"/>
        </pc:sldMkLst>
        <pc:spChg chg="mod">
          <ac:chgData name="Batool, Nazre" userId="bb8bcf30-75a1-410b-8398-e76265c4dbbb" providerId="ADAL" clId="{26D6EFAF-16D1-408D-8450-2955400EE17E}" dt="2024-10-24T11:00:30.067" v="2519" actId="20577"/>
          <ac:spMkLst>
            <pc:docMk/>
            <pc:sldMk cId="1865225642" sldId="451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26D6EFAF-16D1-408D-8450-2955400EE17E}" dt="2024-10-24T11:00:37.883" v="2520" actId="47"/>
        <pc:sldMkLst>
          <pc:docMk/>
          <pc:sldMk cId="3955399203" sldId="452"/>
        </pc:sldMkLst>
      </pc:sldChg>
      <pc:sldChg chg="addSp modSp mod">
        <pc:chgData name="Batool, Nazre" userId="bb8bcf30-75a1-410b-8398-e76265c4dbbb" providerId="ADAL" clId="{26D6EFAF-16D1-408D-8450-2955400EE17E}" dt="2024-10-24T11:24:55.739" v="2830" actId="14100"/>
        <pc:sldMkLst>
          <pc:docMk/>
          <pc:sldMk cId="537401274" sldId="453"/>
        </pc:sldMkLst>
        <pc:spChg chg="mod">
          <ac:chgData name="Batool, Nazre" userId="bb8bcf30-75a1-410b-8398-e76265c4dbbb" providerId="ADAL" clId="{26D6EFAF-16D1-408D-8450-2955400EE17E}" dt="2024-10-24T11:24:55.739" v="2830" actId="14100"/>
          <ac:spMkLst>
            <pc:docMk/>
            <pc:sldMk cId="537401274" sldId="453"/>
            <ac:spMk id="3" creationId="{94D0EB80-0155-FE70-7181-FA6803A4FECA}"/>
          </ac:spMkLst>
        </pc:spChg>
        <pc:picChg chg="add mod">
          <ac:chgData name="Batool, Nazre" userId="bb8bcf30-75a1-410b-8398-e76265c4dbbb" providerId="ADAL" clId="{26D6EFAF-16D1-408D-8450-2955400EE17E}" dt="2024-10-24T11:20:39.860" v="2772" actId="1076"/>
          <ac:picMkLst>
            <pc:docMk/>
            <pc:sldMk cId="537401274" sldId="453"/>
            <ac:picMk id="5" creationId="{9D339CF9-65F8-E3A1-51E1-51AD1582B33F}"/>
          </ac:picMkLst>
        </pc:picChg>
        <pc:picChg chg="add mod">
          <ac:chgData name="Batool, Nazre" userId="bb8bcf30-75a1-410b-8398-e76265c4dbbb" providerId="ADAL" clId="{26D6EFAF-16D1-408D-8450-2955400EE17E}" dt="2024-10-24T11:20:35.564" v="2771" actId="1076"/>
          <ac:picMkLst>
            <pc:docMk/>
            <pc:sldMk cId="537401274" sldId="453"/>
            <ac:picMk id="7" creationId="{DC486A45-CFC5-B179-A5BC-59C02EE84C5A}"/>
          </ac:picMkLst>
        </pc:picChg>
        <pc:picChg chg="add mod">
          <ac:chgData name="Batool, Nazre" userId="bb8bcf30-75a1-410b-8398-e76265c4dbbb" providerId="ADAL" clId="{26D6EFAF-16D1-408D-8450-2955400EE17E}" dt="2024-10-24T11:24:42.499" v="2825" actId="1076"/>
          <ac:picMkLst>
            <pc:docMk/>
            <pc:sldMk cId="537401274" sldId="453"/>
            <ac:picMk id="9" creationId="{3EF13DBA-32C7-4D4F-1AC9-6779AA4AEE74}"/>
          </ac:picMkLst>
        </pc:picChg>
      </pc:sldChg>
      <pc:sldChg chg="addSp modSp add mod">
        <pc:chgData name="Batool, Nazre" userId="bb8bcf30-75a1-410b-8398-e76265c4dbbb" providerId="ADAL" clId="{26D6EFAF-16D1-408D-8450-2955400EE17E}" dt="2024-10-24T10:51:36.508" v="2390" actId="1076"/>
        <pc:sldMkLst>
          <pc:docMk/>
          <pc:sldMk cId="1022963246" sldId="454"/>
        </pc:sldMkLst>
        <pc:spChg chg="mod">
          <ac:chgData name="Batool, Nazre" userId="bb8bcf30-75a1-410b-8398-e76265c4dbbb" providerId="ADAL" clId="{26D6EFAF-16D1-408D-8450-2955400EE17E}" dt="2024-10-24T10:49:54.405" v="2373" actId="5793"/>
          <ac:spMkLst>
            <pc:docMk/>
            <pc:sldMk cId="1022963246" sldId="454"/>
            <ac:spMk id="3" creationId="{94D0EB80-0155-FE70-7181-FA6803A4FECA}"/>
          </ac:spMkLst>
        </pc:spChg>
        <pc:picChg chg="add mod">
          <ac:chgData name="Batool, Nazre" userId="bb8bcf30-75a1-410b-8398-e76265c4dbbb" providerId="ADAL" clId="{26D6EFAF-16D1-408D-8450-2955400EE17E}" dt="2024-10-24T10:50:25.428" v="2380" actId="1076"/>
          <ac:picMkLst>
            <pc:docMk/>
            <pc:sldMk cId="1022963246" sldId="454"/>
            <ac:picMk id="5" creationId="{4D6B947D-A863-EA1E-9693-67B06E29AB7F}"/>
          </ac:picMkLst>
        </pc:picChg>
        <pc:picChg chg="add mod">
          <ac:chgData name="Batool, Nazre" userId="bb8bcf30-75a1-410b-8398-e76265c4dbbb" providerId="ADAL" clId="{26D6EFAF-16D1-408D-8450-2955400EE17E}" dt="2024-10-24T10:51:36.508" v="2390" actId="1076"/>
          <ac:picMkLst>
            <pc:docMk/>
            <pc:sldMk cId="1022963246" sldId="454"/>
            <ac:picMk id="7" creationId="{C17E52BC-1BB5-4A88-35FE-A4B7BA44A88D}"/>
          </ac:picMkLst>
        </pc:picChg>
        <pc:picChg chg="mod ord">
          <ac:chgData name="Batool, Nazre" userId="bb8bcf30-75a1-410b-8398-e76265c4dbbb" providerId="ADAL" clId="{26D6EFAF-16D1-408D-8450-2955400EE17E}" dt="2024-10-24T10:51:15.459" v="2387" actId="1076"/>
          <ac:picMkLst>
            <pc:docMk/>
            <pc:sldMk cId="1022963246" sldId="454"/>
            <ac:picMk id="25" creationId="{CF3B2F80-B288-F17E-EAC6-56A11C91A7E5}"/>
          </ac:picMkLst>
        </pc:picChg>
      </pc:sldChg>
      <pc:sldChg chg="addSp delSp modSp add mod">
        <pc:chgData name="Batool, Nazre" userId="bb8bcf30-75a1-410b-8398-e76265c4dbbb" providerId="ADAL" clId="{26D6EFAF-16D1-408D-8450-2955400EE17E}" dt="2024-10-24T11:25:50.309" v="2859" actId="20577"/>
        <pc:sldMkLst>
          <pc:docMk/>
          <pc:sldMk cId="1945747405" sldId="455"/>
        </pc:sldMkLst>
        <pc:spChg chg="mod">
          <ac:chgData name="Batool, Nazre" userId="bb8bcf30-75a1-410b-8398-e76265c4dbbb" providerId="ADAL" clId="{26D6EFAF-16D1-408D-8450-2955400EE17E}" dt="2024-10-24T11:25:50.309" v="2859" actId="20577"/>
          <ac:spMkLst>
            <pc:docMk/>
            <pc:sldMk cId="1945747405" sldId="455"/>
            <ac:spMk id="3" creationId="{94D0EB80-0155-FE70-7181-FA6803A4FECA}"/>
          </ac:spMkLst>
        </pc:spChg>
        <pc:picChg chg="del">
          <ac:chgData name="Batool, Nazre" userId="bb8bcf30-75a1-410b-8398-e76265c4dbbb" providerId="ADAL" clId="{26D6EFAF-16D1-408D-8450-2955400EE17E}" dt="2024-10-24T11:13:37.556" v="2732" actId="478"/>
          <ac:picMkLst>
            <pc:docMk/>
            <pc:sldMk cId="1945747405" sldId="455"/>
            <ac:picMk id="5" creationId="{9D339CF9-65F8-E3A1-51E1-51AD1582B33F}"/>
          </ac:picMkLst>
        </pc:picChg>
        <pc:picChg chg="add mod">
          <ac:chgData name="Batool, Nazre" userId="bb8bcf30-75a1-410b-8398-e76265c4dbbb" providerId="ADAL" clId="{26D6EFAF-16D1-408D-8450-2955400EE17E}" dt="2024-10-24T11:14:30.308" v="2739" actId="1076"/>
          <ac:picMkLst>
            <pc:docMk/>
            <pc:sldMk cId="1945747405" sldId="455"/>
            <ac:picMk id="6" creationId="{9E791C41-096C-4107-3E83-6A160B506FC8}"/>
          </ac:picMkLst>
        </pc:picChg>
        <pc:picChg chg="del">
          <ac:chgData name="Batool, Nazre" userId="bb8bcf30-75a1-410b-8398-e76265c4dbbb" providerId="ADAL" clId="{26D6EFAF-16D1-408D-8450-2955400EE17E}" dt="2024-10-24T11:13:38.436" v="2733" actId="478"/>
          <ac:picMkLst>
            <pc:docMk/>
            <pc:sldMk cId="1945747405" sldId="455"/>
            <ac:picMk id="7" creationId="{DC486A45-CFC5-B179-A5BC-59C02EE84C5A}"/>
          </ac:picMkLst>
        </pc:picChg>
        <pc:picChg chg="del">
          <ac:chgData name="Batool, Nazre" userId="bb8bcf30-75a1-410b-8398-e76265c4dbbb" providerId="ADAL" clId="{26D6EFAF-16D1-408D-8450-2955400EE17E}" dt="2024-10-24T11:13:39.669" v="2734" actId="478"/>
          <ac:picMkLst>
            <pc:docMk/>
            <pc:sldMk cId="1945747405" sldId="455"/>
            <ac:picMk id="9" creationId="{3EF13DBA-32C7-4D4F-1AC9-6779AA4AEE7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2:15:06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205 344 9322 0 0,'-25'-11'1206'0'0,"0"-2"-1"0"0,-29-21 1 0 0,48 29-1004 0 0,1 0 0 0 0,0 0 0 0 0,0-1-1 0 0,0 0 1 0 0,1 0 0 0 0,0 0 0 0 0,0-1 0 0 0,-4-10 0 0 0,3 9-12 0 0,1-1 1 0 0,-1 1-1 0 0,0 1 0 0 0,-10-13 0 0 0,9 16-727 0 0,-2-7 1239 0 0,5 1-2511 0 0,1-8-3509 0 0,1-48 3542 0 0,0 4-560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4:06:48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31 3177 0 0,'-2'-1'34'0'0,"0"0"0"0"0,0 0 0 0 0,0 0 1 0 0,0 0-1 0 0,0-1 0 0 0,0 1 0 0 0,0-1 0 0 0,1 1 1 0 0,-4-4-1 0 0,0-1 12 0 0,5 6 82 0 0,-17-3-134 0 0,17 0-2025 0 0,0 1 1191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4:06:49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1 146 4705 0 0,'3'-41'767'0'0,"-3"41"-878"0"0,2-5-1705 0 0,19-8 289 0 0,81-49 1960 0 0,-69 38-572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4:06:49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10754 0 0,'-3'0'-192'0'0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4:06:49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15 4849 0 0,'-8'-6'-464'0'0,"8"3"-240"0"0,-3-2 328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14:06:50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1 119 200 0 0,'4'-9'4789'0'0,"10"-6"-4382"0"0,3-5-1402 0 0,-11 10 313 0 0,0 0 0 0 0,0 1 0 0 0,1-1 0 0 0,0 1 0 0 0,16-15 0 0 0,-20 22 405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B8C17-5AA1-2549-9E28-426F00DD4F5A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5A33F-C8A7-DE49-A7E8-C404C327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6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6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60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17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86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3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5A33F-C8A7-DE49-A7E8-C404C3272368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0821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9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6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2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3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45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7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9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9572587" y="7539037"/>
            <a:ext cx="7671434" cy="3769995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7243893" y="7539037"/>
            <a:ext cx="2860675" cy="3769995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5" y="0"/>
            <a:ext cx="10531475" cy="75390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8749" y="1587"/>
            <a:ext cx="6695351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11490414" y="0"/>
            <a:ext cx="1918335" cy="113087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23033"/>
            <a:ext cx="9109492" cy="222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/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7633763" y="1884759"/>
            <a:ext cx="12449810" cy="9424035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7633763" y="0"/>
            <a:ext cx="12449810" cy="1885314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15257682" y="9444693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6012737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16012737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-22225"/>
            <a:ext cx="20104100" cy="11308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7639270" y="99234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271" cy="11309072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85928" cy="7472238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11490414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57918" y="0"/>
            <a:ext cx="8346182" cy="113087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0" y="563404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61350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833730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74"/>
            <a:ext cx="8348400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134" y="374928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134" y="926588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416" y="0"/>
            <a:ext cx="19831684" cy="1131459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272416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832400" cy="1131480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9831685" y="0"/>
            <a:ext cx="272415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081" y="0"/>
            <a:ext cx="13667603" cy="11314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240"/>
            <a:ext cx="6165850" cy="11309109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9424036"/>
            <a:ext cx="6165850" cy="1885314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9831684" y="0"/>
            <a:ext cx="272417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6598507" y="0"/>
            <a:ext cx="3506061" cy="113087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 userDrawn="1"/>
        </p:nvSpPr>
        <p:spPr>
          <a:xfrm>
            <a:off x="16598464" y="0"/>
            <a:ext cx="3506061" cy="2827655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6" y="0"/>
            <a:ext cx="7025882" cy="1130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789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850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03325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747693" y="294566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7842731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13937769" y="287012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5377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Icons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10890250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6985286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4795212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747693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7842731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13937769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10890250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6985286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4795212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747693" y="861038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7842731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13937769" y="853484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10890250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6985286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4795212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530" y="952734"/>
            <a:ext cx="7970193" cy="928268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720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655" y="9448021"/>
            <a:ext cx="8007876" cy="932657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2050" y="4816110"/>
            <a:ext cx="14400000" cy="1677131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9832320" cy="113087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4875191" y="4376528"/>
            <a:ext cx="10408537" cy="2562435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4875192" y="4373456"/>
            <a:ext cx="10408537" cy="2562435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 userDrawn="1"/>
        </p:nvGrpSpPr>
        <p:grpSpPr>
          <a:xfrm>
            <a:off x="9572587" y="0"/>
            <a:ext cx="10531938" cy="11309072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44830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54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0"/>
            <a:ext cx="9572625" cy="8481695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8481417"/>
            <a:ext cx="20104100" cy="2827655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9572587" y="0"/>
            <a:ext cx="272415" cy="8481695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845002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 userDrawn="1"/>
        </p:nvSpPr>
        <p:spPr>
          <a:xfrm>
            <a:off x="1094930" y="97012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46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 userDrawn="1"/>
        </p:nvSpPr>
        <p:spPr>
          <a:xfrm>
            <a:off x="0" y="0"/>
            <a:ext cx="20104100" cy="1130935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11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9831685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4018" y="3212332"/>
            <a:ext cx="6773439" cy="4561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vpi/algo_optflow_lk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watch?v=8DISRmsO2Y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customXml" Target="../ink/ink5.xml"/><Relationship Id="rId3" Type="http://schemas.openxmlformats.org/officeDocument/2006/relationships/customXml" Target="../ink/ink2.xml"/><Relationship Id="rId12" Type="http://schemas.openxmlformats.org/officeDocument/2006/relationships/image" Target="../media/image94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0.xml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93.png"/><Relationship Id="rId9" Type="http://schemas.openxmlformats.org/officeDocument/2006/relationships/customXml" Target="../ink/ink3.xml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DEA9-651E-D0A0-3F26-8F8B599F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06" y="3358659"/>
            <a:ext cx="8304436" cy="3769995"/>
          </a:xfrm>
        </p:spPr>
        <p:txBody>
          <a:bodyPr/>
          <a:lstStyle/>
          <a:p>
            <a:r>
              <a:rPr lang="en-US" sz="4800" b="1" dirty="0"/>
              <a:t>CT336/CT404</a:t>
            </a:r>
            <a:br>
              <a:rPr lang="en-US" sz="4800" b="1" dirty="0"/>
            </a:br>
            <a:r>
              <a:rPr lang="en-US" sz="4800" b="1" dirty="0"/>
              <a:t>Graphics &amp; Image Processing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3600" b="1" dirty="0"/>
              <a:t>Sem 1 (Autumn) 2024-25,</a:t>
            </a:r>
            <a:br>
              <a:rPr lang="en-US" sz="3600" b="1" dirty="0"/>
            </a:br>
            <a:r>
              <a:rPr lang="en-US" sz="3600" b="1" dirty="0"/>
              <a:t>Dr. Nazre Batool </a:t>
            </a:r>
            <a:br>
              <a:rPr lang="en-US" sz="3600" b="1" dirty="0"/>
            </a:br>
            <a:br>
              <a:rPr lang="en-US" sz="3600" b="1" dirty="0"/>
            </a:br>
            <a:r>
              <a:rPr lang="en-GB" sz="3600" dirty="0"/>
              <a:t>4th year B.Sc. (CS&amp;I.T.).</a:t>
            </a:r>
            <a:br>
              <a:rPr lang="en-GB" sz="3600" dirty="0"/>
            </a:br>
            <a:r>
              <a:rPr lang="en-GB" sz="3600" dirty="0"/>
              <a:t>2</a:t>
            </a:r>
            <a:r>
              <a:rPr lang="en-GB" sz="3600" baseline="30000" dirty="0"/>
              <a:t>nd</a:t>
            </a:r>
            <a:r>
              <a:rPr lang="en-GB" sz="3600" dirty="0"/>
              <a:t>  year M.Sc. (Software Development &amp; Design)</a:t>
            </a:r>
            <a:br>
              <a:rPr lang="en-GB" sz="3600" dirty="0"/>
            </a:br>
            <a:r>
              <a:rPr lang="en-GB" sz="3600" dirty="0"/>
              <a:t>1</a:t>
            </a:r>
            <a:r>
              <a:rPr lang="en-GB" sz="3600" baseline="30000" dirty="0"/>
              <a:t>st</a:t>
            </a:r>
            <a:r>
              <a:rPr lang="en-GB" sz="3600" dirty="0"/>
              <a:t> year M.Sc. (Biomedical Engineering)</a:t>
            </a:r>
            <a:br>
              <a:rPr lang="en-GB" sz="3600" dirty="0"/>
            </a:br>
            <a:r>
              <a:rPr lang="en-GB" sz="3600" dirty="0"/>
              <a:t>Visiting students</a:t>
            </a:r>
            <a:br>
              <a:rPr lang="en-GB" sz="3600" dirty="0"/>
            </a:br>
            <a:br>
              <a:rPr lang="en-US" sz="3600" dirty="0"/>
            </a:br>
            <a:endParaRPr lang="en-US" sz="4800" dirty="0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89D20E0-2E2E-0CC5-77E7-87D67FDD5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3" r="3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4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7781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Canny Edge Detector: </a:t>
            </a:r>
            <a:r>
              <a:rPr lang="en-GB" sz="3600" dirty="0">
                <a:latin typeface="Inter"/>
              </a:rPr>
              <a:t>a classic algorithm for detecting intensity edges in a grayscale image that relies on the gradient magnitude.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The algorithm involves three steps: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First, the gradient of the image is computed, including the magnitude and phase.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Second, in </a:t>
            </a:r>
            <a:r>
              <a:rPr lang="en-GB" sz="3600" b="1" dirty="0">
                <a:latin typeface="Inter"/>
              </a:rPr>
              <a:t>non-maximum suppression</a:t>
            </a:r>
            <a:r>
              <a:rPr lang="en-GB" sz="3600" dirty="0">
                <a:latin typeface="Inter"/>
              </a:rPr>
              <a:t>, any pixel is set to zero whose gradient magnitude is not a local maximum in the direction of the gradient.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Finally, </a:t>
            </a:r>
            <a:r>
              <a:rPr lang="en-GB" sz="3600" b="1" dirty="0">
                <a:latin typeface="Inter"/>
              </a:rPr>
              <a:t>edge linking </a:t>
            </a:r>
            <a:r>
              <a:rPr lang="en-GB" sz="3600" dirty="0">
                <a:latin typeface="Inter"/>
              </a:rPr>
              <a:t>is performed to discard pixels without much support.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Highly regarded for a number of reasons:​</a:t>
            </a:r>
          </a:p>
          <a:p>
            <a:pPr marL="734695" lvl="1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It has good ability to locate as many edges as possible​</a:t>
            </a:r>
          </a:p>
          <a:p>
            <a:pPr marL="734695" lvl="1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It is relatively insensitive to noise​</a:t>
            </a:r>
          </a:p>
          <a:p>
            <a:pPr marL="734695" lvl="1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There will be a minimal distance between its detected edges and the real edges (important when you want to measure/classify extracted objects)​</a:t>
            </a:r>
          </a:p>
          <a:p>
            <a:pPr marL="734695" lvl="1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It gives only one response to each edge 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174436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13" y="2722449"/>
            <a:ext cx="9152191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Canny Edge Detector: </a:t>
            </a:r>
            <a:r>
              <a:rPr lang="en-GB" sz="3600" dirty="0">
                <a:latin typeface="Inter"/>
              </a:rPr>
              <a:t>a classic algorithm for detecting intensity edges in a grayscale image that relies on the gradient magnitude &amp; phase.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The algorithm involves three steps: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First, the gradient of the image is computed, including the magnitude and phase.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Second, in </a:t>
            </a:r>
            <a:r>
              <a:rPr lang="en-GB" b="1" dirty="0">
                <a:latin typeface="Inter"/>
              </a:rPr>
              <a:t>non-maximum suppression</a:t>
            </a:r>
            <a:r>
              <a:rPr lang="en-GB" dirty="0">
                <a:latin typeface="Inter"/>
              </a:rPr>
              <a:t>, any pixel is set to zero whose gradient magnitude is not a local maximum in the direction of the gradient.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Finally, </a:t>
            </a:r>
            <a:r>
              <a:rPr lang="en-GB" b="1" dirty="0">
                <a:latin typeface="Inter"/>
              </a:rPr>
              <a:t>edge linking </a:t>
            </a:r>
            <a:r>
              <a:rPr lang="en-GB" dirty="0">
                <a:latin typeface="Inter"/>
              </a:rPr>
              <a:t>is performed to discard pixels without much support.</a:t>
            </a:r>
            <a:r>
              <a:rPr lang="en-GB" sz="3600" dirty="0">
                <a:latin typeface="Inter"/>
              </a:rPr>
              <a:t>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Recap: Gradient Magnitude and </a:t>
            </a:r>
            <a:r>
              <a:rPr lang="en-GB" b="1" dirty="0"/>
              <a:t>Phase</a:t>
            </a:r>
            <a:endParaRPr lang="en-SE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5B543-691F-D795-74FB-CB8CCF387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904" y="3859666"/>
            <a:ext cx="10479196" cy="56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7781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Canny Edge Detector: non-maximum suppression</a:t>
            </a:r>
            <a:endParaRPr lang="en-SE" b="1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BA66399-B06D-3036-8BE9-73BC0E95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03" y="3916398"/>
            <a:ext cx="16771049" cy="73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7781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Canny Edge Detector: Edge Linking</a:t>
            </a:r>
            <a:endParaRPr lang="en-S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C8DFD-0EE5-04CC-D121-C6A112991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1" y="5326621"/>
            <a:ext cx="18944230" cy="51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44" y="2867395"/>
            <a:ext cx="19050530" cy="5574560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An edge detector finds pixels with large gradient magnitude whereas a feature detector finds pixels where grayscale values vary </a:t>
            </a:r>
            <a:r>
              <a:rPr lang="en-GB" i="1" dirty="0">
                <a:latin typeface="Inter"/>
              </a:rPr>
              <a:t>locally in more than one direction</a:t>
            </a:r>
            <a:r>
              <a:rPr lang="en-GB" dirty="0">
                <a:latin typeface="Inter"/>
              </a:rPr>
              <a:t>.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One of the common places for features points is at </a:t>
            </a:r>
            <a:r>
              <a:rPr lang="en-GB" b="1" dirty="0">
                <a:latin typeface="Inter"/>
              </a:rPr>
              <a:t>Corners.</a:t>
            </a:r>
            <a:r>
              <a:rPr lang="en-GB" dirty="0">
                <a:latin typeface="Inter"/>
              </a:rPr>
              <a:t>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Harris Corner Detector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 err="1">
                <a:latin typeface="Inter"/>
              </a:rPr>
              <a:t>Tomasi</a:t>
            </a:r>
            <a:r>
              <a:rPr lang="en-GB" dirty="0">
                <a:latin typeface="Inter"/>
              </a:rPr>
              <a:t>-Kanade Feature Detector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SIFT Feature Detection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i="1" dirty="0">
                <a:solidFill>
                  <a:schemeClr val="tx2"/>
                </a:solidFill>
                <a:latin typeface="Inter"/>
              </a:rPr>
              <a:t>What are detected features useful for?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i="1" dirty="0">
              <a:solidFill>
                <a:schemeClr val="tx2"/>
              </a:solidFill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dirty="0">
                <a:latin typeface="Inter"/>
              </a:rPr>
              <a:t>Frequently used in motion detection, object tracking, image registration, image stitching, 3D modelling, optical flow and visual odometry/SLAM (Robotics).</a:t>
            </a: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8163FF-49BF-29C1-73A2-6D4282E0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725" y="3368926"/>
            <a:ext cx="566737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5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Detection - Applications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0" y="2796737"/>
            <a:ext cx="19034491" cy="6138716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Applications: Image registration, mosaic, stitching, panorama generation</a:t>
            </a:r>
            <a:endParaRPr lang="en-SE" dirty="0"/>
          </a:p>
        </p:txBody>
      </p:sp>
      <p:pic>
        <p:nvPicPr>
          <p:cNvPr id="3076" name="Picture 4" descr="Basic flow chart of image stitching | Download Scientific Diagram">
            <a:extLst>
              <a:ext uri="{FF2B5EF4-FFF2-40B4-BE49-F238E27FC236}">
                <a16:creationId xmlns:a16="http://schemas.microsoft.com/office/drawing/2014/main" id="{EA9C8057-C880-DE53-AB3D-9F352074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8" y="3819857"/>
            <a:ext cx="18901341" cy="58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F1616CA-F05B-536B-4FB4-E363611C7CC6}"/>
              </a:ext>
            </a:extLst>
          </p:cNvPr>
          <p:cNvSpPr txBox="1"/>
          <p:nvPr/>
        </p:nvSpPr>
        <p:spPr>
          <a:xfrm>
            <a:off x="3933736" y="9690391"/>
            <a:ext cx="1506011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Image source:  </a:t>
            </a:r>
            <a:r>
              <a:rPr lang="en-GB" dirty="0">
                <a:solidFill>
                  <a:schemeClr val="tx1"/>
                </a:solidFill>
              </a:rPr>
              <a:t>Wang, </a:t>
            </a:r>
            <a:r>
              <a:rPr lang="en-GB" dirty="0" err="1">
                <a:solidFill>
                  <a:schemeClr val="tx1"/>
                </a:solidFill>
              </a:rPr>
              <a:t>Zhaobin</a:t>
            </a:r>
            <a:r>
              <a:rPr lang="en-GB" dirty="0">
                <a:solidFill>
                  <a:schemeClr val="tx1"/>
                </a:solidFill>
              </a:rPr>
              <a:t> &amp; Yang, </a:t>
            </a:r>
            <a:r>
              <a:rPr lang="en-GB" dirty="0" err="1">
                <a:solidFill>
                  <a:schemeClr val="tx1"/>
                </a:solidFill>
              </a:rPr>
              <a:t>Zekun</a:t>
            </a:r>
            <a:r>
              <a:rPr lang="en-GB" dirty="0">
                <a:solidFill>
                  <a:schemeClr val="tx1"/>
                </a:solidFill>
              </a:rPr>
              <a:t>. (2020). Review on image-stitching techniques. Multimedia Systems. 26. 10.1007/s00530-020-00651-y.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4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F01C4E-8B00-7F7B-C07B-97B3FC8AD960}"/>
              </a:ext>
            </a:extLst>
          </p:cNvPr>
          <p:cNvSpPr/>
          <p:nvPr/>
        </p:nvSpPr>
        <p:spPr>
          <a:xfrm>
            <a:off x="14630406" y="7688214"/>
            <a:ext cx="4748458" cy="333271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Application Dependent</a:t>
            </a: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endParaRPr lang="en-SE" sz="2800" dirty="0">
              <a:solidFill>
                <a:schemeClr val="tx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Detection - Applications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796737"/>
            <a:ext cx="10708638" cy="6138716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Applications: Object Tracking and Optical Flow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Nvidia’s Pyramidal Lucas-Kanade (LK) Optical Flow algorithm</a:t>
            </a: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SLAM in Robotics using ORB features</a:t>
            </a: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These features are </a:t>
            </a:r>
            <a:r>
              <a:rPr lang="en-GB" b="1" dirty="0">
                <a:latin typeface="Inter"/>
              </a:rPr>
              <a:t>hand-crafted</a:t>
            </a:r>
            <a:r>
              <a:rPr lang="en-GB" dirty="0">
                <a:latin typeface="Inter"/>
              </a:rPr>
              <a:t> (as against those found by deep learning pipelines)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Good features are </a:t>
            </a:r>
            <a:r>
              <a:rPr lang="en-GB" b="1" dirty="0">
                <a:latin typeface="Inter"/>
              </a:rPr>
              <a:t>Scale-invariant</a:t>
            </a:r>
            <a:r>
              <a:rPr lang="en-GB" dirty="0">
                <a:latin typeface="Inter"/>
              </a:rPr>
              <a:t> and </a:t>
            </a:r>
            <a:r>
              <a:rPr lang="en-GB" b="1" dirty="0">
                <a:latin typeface="Inter"/>
              </a:rPr>
              <a:t>Rotation invariant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b="1" dirty="0"/>
          </a:p>
        </p:txBody>
      </p:sp>
      <p:pic>
        <p:nvPicPr>
          <p:cNvPr id="4098" name="Picture 2" descr="VPI - Vision Programming Interface: Pyramidal LK Optical Flow">
            <a:extLst>
              <a:ext uri="{FF2B5EF4-FFF2-40B4-BE49-F238E27FC236}">
                <a16:creationId xmlns:a16="http://schemas.microsoft.com/office/drawing/2014/main" id="{C9C6FFFA-1BA9-96ED-9538-48B8B186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939" y="2796736"/>
            <a:ext cx="6633912" cy="39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26E2D6-5D84-7E81-FF38-437B36DF9A5F}"/>
              </a:ext>
            </a:extLst>
          </p:cNvPr>
          <p:cNvSpPr/>
          <p:nvPr/>
        </p:nvSpPr>
        <p:spPr>
          <a:xfrm>
            <a:off x="2177482" y="855846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2060"/>
                </a:solidFill>
              </a:rPr>
              <a:t>Pre-Processing</a:t>
            </a:r>
            <a:endParaRPr lang="en-SE" sz="2400" dirty="0">
              <a:solidFill>
                <a:srgbClr val="00206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1CFD431-1278-467D-0578-4582B5CCD056}"/>
              </a:ext>
            </a:extLst>
          </p:cNvPr>
          <p:cNvSpPr/>
          <p:nvPr/>
        </p:nvSpPr>
        <p:spPr>
          <a:xfrm>
            <a:off x="1317971" y="911192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D8077-3F38-C743-40AB-B7C740E2580F}"/>
              </a:ext>
            </a:extLst>
          </p:cNvPr>
          <p:cNvSpPr/>
          <p:nvPr/>
        </p:nvSpPr>
        <p:spPr>
          <a:xfrm>
            <a:off x="5535787" y="859055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Compute Image Gradients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5DDC6E-35C2-D67C-49C2-B302D27DFC47}"/>
              </a:ext>
            </a:extLst>
          </p:cNvPr>
          <p:cNvSpPr/>
          <p:nvPr/>
        </p:nvSpPr>
        <p:spPr>
          <a:xfrm>
            <a:off x="4445406" y="9144002"/>
            <a:ext cx="1057035" cy="4797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85F25-1C09-1146-D28C-EDB6A3D2DBE0}"/>
              </a:ext>
            </a:extLst>
          </p:cNvPr>
          <p:cNvSpPr/>
          <p:nvPr/>
        </p:nvSpPr>
        <p:spPr>
          <a:xfrm>
            <a:off x="8655977" y="858253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Use Feature </a:t>
            </a:r>
            <a:r>
              <a:rPr lang="en-GB" sz="2000" b="1" dirty="0">
                <a:solidFill>
                  <a:srgbClr val="002060"/>
                </a:solidFill>
              </a:rPr>
              <a:t>Detectors</a:t>
            </a:r>
            <a:r>
              <a:rPr lang="en-GB" sz="2000" dirty="0">
                <a:solidFill>
                  <a:srgbClr val="002060"/>
                </a:solidFill>
              </a:rPr>
              <a:t> to locate pixels with interesting image features</a:t>
            </a:r>
            <a:endParaRPr lang="en-SE" sz="2000" dirty="0">
              <a:solidFill>
                <a:srgbClr val="00206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20DE57-B181-A227-0D43-53F505D75EB5}"/>
              </a:ext>
            </a:extLst>
          </p:cNvPr>
          <p:cNvSpPr/>
          <p:nvPr/>
        </p:nvSpPr>
        <p:spPr>
          <a:xfrm>
            <a:off x="7804484" y="9135982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A491B-65DB-934A-A779-CE34A8986B4F}"/>
              </a:ext>
            </a:extLst>
          </p:cNvPr>
          <p:cNvSpPr/>
          <p:nvPr/>
        </p:nvSpPr>
        <p:spPr>
          <a:xfrm>
            <a:off x="11760125" y="855846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Use Feature </a:t>
            </a:r>
            <a:r>
              <a:rPr lang="en-GB" sz="2000" b="1" dirty="0">
                <a:solidFill>
                  <a:srgbClr val="002060"/>
                </a:solidFill>
              </a:rPr>
              <a:t>Descriptors</a:t>
            </a:r>
            <a:r>
              <a:rPr lang="en-GB" sz="2000" dirty="0">
                <a:solidFill>
                  <a:srgbClr val="002060"/>
                </a:solidFill>
              </a:rPr>
              <a:t> to calculate image features at these or other locations</a:t>
            </a:r>
            <a:endParaRPr lang="en-SE" sz="2000" dirty="0">
              <a:solidFill>
                <a:srgbClr val="00206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2B4C439-1449-0284-D8FB-343692067A6F}"/>
              </a:ext>
            </a:extLst>
          </p:cNvPr>
          <p:cNvSpPr/>
          <p:nvPr/>
        </p:nvSpPr>
        <p:spPr>
          <a:xfrm>
            <a:off x="10908632" y="911192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D1E661-EFB4-4828-782F-04308A1EFFF2}"/>
              </a:ext>
            </a:extLst>
          </p:cNvPr>
          <p:cNvSpPr/>
          <p:nvPr/>
        </p:nvSpPr>
        <p:spPr>
          <a:xfrm>
            <a:off x="14020804" y="9087857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5D45D5-B231-D64A-817E-42481B7ED310}"/>
              </a:ext>
            </a:extLst>
          </p:cNvPr>
          <p:cNvSpPr/>
          <p:nvPr/>
        </p:nvSpPr>
        <p:spPr>
          <a:xfrm>
            <a:off x="14872297" y="8293769"/>
            <a:ext cx="2621627" cy="22619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solidFill>
                  <a:srgbClr val="002060"/>
                </a:solidFill>
              </a:rPr>
              <a:t>Match or register images, classify or find objects by comparing these feature using supervised, unsupervised learning</a:t>
            </a:r>
            <a:endParaRPr lang="en-SE" sz="2100" dirty="0">
              <a:solidFill>
                <a:srgbClr val="002060"/>
              </a:solidFill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150537E-0D88-05ED-902B-696B79E42461}"/>
              </a:ext>
            </a:extLst>
          </p:cNvPr>
          <p:cNvSpPr txBox="1"/>
          <p:nvPr/>
        </p:nvSpPr>
        <p:spPr>
          <a:xfrm>
            <a:off x="18264424" y="8486278"/>
            <a:ext cx="1114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Output Image, object, class, etc.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FB4DD1-0771-8733-9B5C-C936EB6B587E}"/>
              </a:ext>
            </a:extLst>
          </p:cNvPr>
          <p:cNvSpPr/>
          <p:nvPr/>
        </p:nvSpPr>
        <p:spPr>
          <a:xfrm>
            <a:off x="17493924" y="911192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E066CEF-BFB5-30B5-A230-F9F1232F7BC6}"/>
              </a:ext>
            </a:extLst>
          </p:cNvPr>
          <p:cNvSpPr txBox="1"/>
          <p:nvPr/>
        </p:nvSpPr>
        <p:spPr>
          <a:xfrm>
            <a:off x="314930" y="8792747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9714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796737"/>
            <a:ext cx="18473016" cy="6138716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Remember the </a:t>
            </a:r>
            <a:r>
              <a:rPr lang="en-GB" b="1" dirty="0">
                <a:latin typeface="Inter"/>
              </a:rPr>
              <a:t>Covariance Matrix, </a:t>
            </a:r>
            <a:r>
              <a:rPr lang="en-GB" dirty="0">
                <a:latin typeface="Inter"/>
              </a:rPr>
              <a:t>built from central moments, whose </a:t>
            </a:r>
            <a:r>
              <a:rPr lang="en-GB" b="1" dirty="0">
                <a:latin typeface="Inter"/>
              </a:rPr>
              <a:t>eigen values </a:t>
            </a:r>
            <a:r>
              <a:rPr lang="en-GB" dirty="0">
                <a:latin typeface="Inter"/>
              </a:rPr>
              <a:t>were used to find orientation &amp; eccentricity of a (binary) region?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Now we build a </a:t>
            </a:r>
            <a:r>
              <a:rPr lang="en-GB" b="1" dirty="0">
                <a:latin typeface="Inter"/>
              </a:rPr>
              <a:t>Gradient Covariance Matrix/Autocorrelation Matrix </a:t>
            </a:r>
            <a:r>
              <a:rPr lang="en-GB" dirty="0">
                <a:latin typeface="Inter"/>
              </a:rPr>
              <a:t>from image gradients           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Eigen values of Gradient Covariance Matrix </a:t>
            </a:r>
            <a:r>
              <a:rPr lang="en-GB" dirty="0">
                <a:latin typeface="Inter"/>
              </a:rPr>
              <a:t>indicate how the pixel values are varying in different directions.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Eigenvalues are inherently rotationally invariant. </a:t>
            </a:r>
            <a:r>
              <a:rPr lang="en-GB" i="1" dirty="0">
                <a:solidFill>
                  <a:schemeClr val="tx2"/>
                </a:solidFill>
                <a:latin typeface="Inter"/>
              </a:rPr>
              <a:t>Why? </a:t>
            </a:r>
            <a:endParaRPr lang="en-GB" b="1" i="1" dirty="0">
              <a:solidFill>
                <a:schemeClr val="tx2"/>
              </a:solidFill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4A53A0-709B-830C-6C5F-F3A7391B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37" y="3962085"/>
            <a:ext cx="15472763" cy="9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81162-4684-0273-1009-34646B6B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68" y="5040013"/>
            <a:ext cx="14740132" cy="1361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2BD0C-B632-297E-75BB-D67142E5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061" y="7530513"/>
            <a:ext cx="12936169" cy="17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796737"/>
            <a:ext cx="18473016" cy="6138716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Eigen values of Gradient Covariance Matrix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Both eigen values are large -&gt; pixel values are varying in different directions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One eigenvalue is large -&gt; indicate an edge with pixel values varying in one direction only.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Harris corner detector: </a:t>
            </a:r>
            <a:r>
              <a:rPr lang="en-GB" dirty="0">
                <a:latin typeface="Inter"/>
              </a:rPr>
              <a:t>Find pixel values with large ‘</a:t>
            </a:r>
            <a:r>
              <a:rPr lang="en-GB" dirty="0" err="1">
                <a:latin typeface="Inter"/>
              </a:rPr>
              <a:t>cornerness</a:t>
            </a:r>
            <a:r>
              <a:rPr lang="en-GB" dirty="0">
                <a:latin typeface="Inter"/>
              </a:rPr>
              <a:t>’ defined as follows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 err="1">
                <a:latin typeface="Inter"/>
              </a:rPr>
              <a:t>Tomasi</a:t>
            </a:r>
            <a:r>
              <a:rPr lang="en-GB" b="1" dirty="0">
                <a:latin typeface="Inter"/>
              </a:rPr>
              <a:t>-Kanade/Shi-</a:t>
            </a:r>
            <a:r>
              <a:rPr lang="en-GB" b="1" dirty="0" err="1">
                <a:latin typeface="Inter"/>
              </a:rPr>
              <a:t>Tomasi</a:t>
            </a:r>
            <a:r>
              <a:rPr lang="en-GB" b="1" dirty="0">
                <a:latin typeface="Inter"/>
              </a:rPr>
              <a:t> Detector: </a:t>
            </a:r>
            <a:r>
              <a:rPr lang="en-GB" dirty="0">
                <a:latin typeface="Inter"/>
              </a:rPr>
              <a:t>Find pixel values with large ‘</a:t>
            </a:r>
            <a:r>
              <a:rPr lang="en-GB" dirty="0" err="1">
                <a:latin typeface="Inter"/>
              </a:rPr>
              <a:t>cornerness</a:t>
            </a:r>
            <a:r>
              <a:rPr lang="en-GB" dirty="0">
                <a:latin typeface="Inter"/>
              </a:rPr>
              <a:t>’ defined as follows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84256-C1B1-6FF5-FFA5-DFFEFAD4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49" y="5418215"/>
            <a:ext cx="11156972" cy="195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44AEA-DF35-48F7-09F2-59E8747F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963" y="8935453"/>
            <a:ext cx="11488300" cy="4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Feature Descriptors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796737"/>
            <a:ext cx="18473016" cy="6138716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Feature detector vs. Feature descriptor: </a:t>
            </a:r>
            <a:r>
              <a:rPr lang="en-GB" i="1" dirty="0">
                <a:solidFill>
                  <a:schemeClr val="tx2"/>
                </a:solidFill>
                <a:latin typeface="Inter"/>
              </a:rPr>
              <a:t>What is the difference between their outputs?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SIFT Features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GLOH (Gradient Location &amp; Histogram)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solidFill>
                  <a:schemeClr val="tx2"/>
                </a:solidFill>
                <a:latin typeface="Inter"/>
              </a:rPr>
              <a:t>HOG </a:t>
            </a:r>
            <a:r>
              <a:rPr lang="en-GB" dirty="0">
                <a:solidFill>
                  <a:schemeClr val="tx2"/>
                </a:solidFill>
                <a:latin typeface="Inter"/>
              </a:rPr>
              <a:t>(Histogram of Gradients)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solidFill>
                <a:schemeClr val="tx2"/>
              </a:solidFill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solidFill>
                <a:schemeClr val="tx2"/>
              </a:solidFill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SURF (Speeded Up Robust Feature) Features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ORB (Oriented fast and Robust BRIEF) Features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GABOR Texture Features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13E666-093E-919A-AA8C-29131AE0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682" y="3997481"/>
            <a:ext cx="10526575" cy="53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44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6703-A911-5D2F-44C3-543A8E370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42" y="2540512"/>
            <a:ext cx="16181111" cy="3769995"/>
          </a:xfrm>
        </p:spPr>
        <p:txBody>
          <a:bodyPr/>
          <a:lstStyle/>
          <a:p>
            <a:r>
              <a:rPr lang="en-US" i="1" dirty="0"/>
              <a:t>~15 minutes for your valuable, honest feedback!</a:t>
            </a:r>
            <a:br>
              <a:rPr lang="en-US" i="1" dirty="0"/>
            </a:br>
            <a:br>
              <a:rPr lang="en-US" i="1" dirty="0"/>
            </a:br>
            <a:r>
              <a:rPr lang="en-US" sz="5400" dirty="0"/>
              <a:t>External evaluator: Ms. </a:t>
            </a:r>
            <a:r>
              <a:rPr lang="sv-SE" sz="5400" dirty="0" err="1"/>
              <a:t>Marilla</a:t>
            </a:r>
            <a:r>
              <a:rPr lang="sv-SE" sz="5400" dirty="0"/>
              <a:t> Keating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6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17" y="2481819"/>
            <a:ext cx="8143143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dirty="0">
                <a:latin typeface="Inter"/>
              </a:rPr>
              <a:t>A fundamental image </a:t>
            </a:r>
            <a:r>
              <a:rPr lang="en-IE" b="1" dirty="0">
                <a:latin typeface="Inter"/>
              </a:rPr>
              <a:t>analysis</a:t>
            </a:r>
            <a:r>
              <a:rPr lang="en-IE" dirty="0">
                <a:latin typeface="Inter"/>
              </a:rPr>
              <a:t> task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dirty="0">
                <a:latin typeface="Inter"/>
              </a:rPr>
              <a:t>A </a:t>
            </a:r>
            <a:r>
              <a:rPr lang="en-IE" strike="sngStrike" dirty="0">
                <a:latin typeface="Inter"/>
              </a:rPr>
              <a:t>bottom-up </a:t>
            </a:r>
            <a:r>
              <a:rPr lang="en-IE" dirty="0">
                <a:latin typeface="Inter"/>
              </a:rPr>
              <a:t>process that groups pixels in an image based on their low-level properties such as colour or texture.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IE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dirty="0">
                <a:latin typeface="Inter"/>
              </a:rPr>
              <a:t>Three related tasks defined in recent years: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IE" dirty="0">
              <a:latin typeface="Inter"/>
            </a:endParaRP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b="1" dirty="0">
                <a:latin typeface="Inter"/>
              </a:rPr>
              <a:t>Semantic Segmentation: </a:t>
            </a:r>
            <a:r>
              <a:rPr lang="en-US" dirty="0">
                <a:latin typeface="Inter"/>
              </a:rPr>
              <a:t>labels every single pixel contained in an image by its semantic class</a:t>
            </a:r>
            <a:endParaRPr lang="en-IE" dirty="0">
              <a:latin typeface="Inter"/>
            </a:endParaRP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b="1" dirty="0">
                <a:latin typeface="Inter"/>
              </a:rPr>
              <a:t>Instance Segmentation: </a:t>
            </a:r>
            <a:r>
              <a:rPr lang="en-US" b="1" dirty="0">
                <a:latin typeface="Inter"/>
              </a:rPr>
              <a:t> </a:t>
            </a:r>
            <a:r>
              <a:rPr lang="en-US" dirty="0">
                <a:latin typeface="Inter"/>
              </a:rPr>
              <a:t>focuses only on the semantic classes that can be counted</a:t>
            </a:r>
            <a:endParaRPr lang="en-IE" dirty="0">
              <a:latin typeface="Inter"/>
            </a:endParaRP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b="1" dirty="0">
                <a:latin typeface="Inter"/>
              </a:rPr>
              <a:t>Panoptic Segmentation: </a:t>
            </a:r>
            <a:r>
              <a:rPr lang="en-IE" dirty="0">
                <a:latin typeface="Inter"/>
              </a:rPr>
              <a:t>entails both of the above</a:t>
            </a: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IE" dirty="0">
              <a:latin typeface="Inter"/>
            </a:endParaRP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i="1" dirty="0">
                <a:solidFill>
                  <a:schemeClr val="tx2"/>
                </a:solidFill>
                <a:latin typeface="Inter"/>
              </a:rPr>
              <a:t>Have you encountered any segmentation technique so far?</a:t>
            </a:r>
          </a:p>
          <a:p>
            <a:pPr marL="514350" indent="-51435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Tx/>
              <a:buChar char="♦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283035-4B4E-AB04-FA8B-FAE4579D8B79}"/>
                  </a:ext>
                </a:extLst>
              </p14:cNvPr>
              <p14:cNvContentPartPr/>
              <p14:nvPr/>
            </p14:nvContentPartPr>
            <p14:xfrm>
              <a:off x="16128927" y="3071593"/>
              <a:ext cx="16200" cy="1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283035-4B4E-AB04-FA8B-FAE4579D8B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2807" y="3065473"/>
                <a:ext cx="28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C5A5A9-D8F9-89A2-1605-B3EF4E7CF326}"/>
                  </a:ext>
                </a:extLst>
              </p14:cNvPr>
              <p14:cNvContentPartPr/>
              <p14:nvPr/>
            </p14:nvContentPartPr>
            <p14:xfrm>
              <a:off x="15848487" y="3254113"/>
              <a:ext cx="58680" cy="5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C5A5A9-D8F9-89A2-1605-B3EF4E7CF3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42329" y="3247993"/>
                <a:ext cx="70996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BDB386-B72E-8537-19CA-C63BC8BC374A}"/>
                  </a:ext>
                </a:extLst>
              </p14:cNvPr>
              <p14:cNvContentPartPr/>
              <p14:nvPr/>
            </p14:nvContentPartPr>
            <p14:xfrm>
              <a:off x="16512687" y="3387313"/>
              <a:ext cx="1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BDB386-B72E-8537-19CA-C63BC8BC37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506567" y="3381193"/>
                <a:ext cx="1368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17C744B-06F1-5CE1-446D-17A24B839873}"/>
              </a:ext>
            </a:extLst>
          </p:cNvPr>
          <p:cNvGrpSpPr/>
          <p:nvPr/>
        </p:nvGrpSpPr>
        <p:grpSpPr>
          <a:xfrm>
            <a:off x="16217487" y="3627073"/>
            <a:ext cx="33840" cy="50760"/>
            <a:chOff x="16217487" y="3627073"/>
            <a:chExt cx="3384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6F9447-2327-4F43-5C5E-6ED58EF8A809}"/>
                    </a:ext>
                  </a:extLst>
                </p14:cNvPr>
                <p14:cNvContentPartPr/>
                <p14:nvPr/>
              </p14:nvContentPartPr>
              <p14:xfrm>
                <a:off x="16217487" y="3672433"/>
                <a:ext cx="432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6F9447-2327-4F43-5C5E-6ED58EF8A8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11367" y="3666313"/>
                  <a:ext cx="16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6F26EB-D88D-ABE6-DEAE-7FB80CBCC485}"/>
                    </a:ext>
                  </a:extLst>
                </p14:cNvPr>
                <p14:cNvContentPartPr/>
                <p14:nvPr/>
              </p14:nvContentPartPr>
              <p14:xfrm>
                <a:off x="16217487" y="3627073"/>
                <a:ext cx="33840" cy="4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6F26EB-D88D-ABE6-DEAE-7FB80CBCC4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211367" y="3620953"/>
                  <a:ext cx="46080" cy="5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anoptic segmentation by unifying semantic and instance segmentation |  Download Scientific Diagram">
            <a:extLst>
              <a:ext uri="{FF2B5EF4-FFF2-40B4-BE49-F238E27FC236}">
                <a16:creationId xmlns:a16="http://schemas.microsoft.com/office/drawing/2014/main" id="{00F89BE7-1D6C-BABF-9635-785DAEFC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865" y="2451467"/>
            <a:ext cx="10950937" cy="60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54B52D-166F-0CA6-7F98-5725F32A410C}"/>
              </a:ext>
            </a:extLst>
          </p:cNvPr>
          <p:cNvSpPr txBox="1"/>
          <p:nvPr/>
        </p:nvSpPr>
        <p:spPr>
          <a:xfrm>
            <a:off x="9611089" y="8634596"/>
            <a:ext cx="104930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Fusion Scheme for Semantic and Instance-level Segmentation – Scientific Figure on ResearchGate. </a:t>
            </a:r>
            <a:r>
              <a:rPr lang="en-US" sz="1400" dirty="0"/>
              <a:t>Available from: https://www.researchgate.net/figure/Panoptic-segmentation-by-unifying-semantic-and-instance-segmentation_fig2_329616112 [accessed 23 Oct 2024]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619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20089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sz="3600" b="1" dirty="0">
                <a:latin typeface="Inter"/>
              </a:rPr>
              <a:t>Global Thresholding: </a:t>
            </a:r>
            <a:r>
              <a:rPr lang="en-GB" sz="3600" dirty="0">
                <a:latin typeface="Inter"/>
              </a:rPr>
              <a:t>Let 𝜏 be a single global threshold. Once 𝜏 has been determined, it is applied to every pixel in a straightforward manner: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Two simple, widely used global thresholding technique are known as the </a:t>
            </a:r>
            <a:r>
              <a:rPr lang="en-GB" sz="3600" b="1" dirty="0" err="1">
                <a:latin typeface="Inter"/>
              </a:rPr>
              <a:t>Ridler-Calvard</a:t>
            </a:r>
            <a:r>
              <a:rPr lang="en-GB" sz="3600" dirty="0">
                <a:latin typeface="Inter"/>
              </a:rPr>
              <a:t> algorithm and </a:t>
            </a:r>
            <a:r>
              <a:rPr lang="en-GB" sz="3600" b="1" dirty="0">
                <a:latin typeface="Inter"/>
              </a:rPr>
              <a:t>Otsu’s method</a:t>
            </a:r>
            <a:r>
              <a:rPr lang="en-GB" sz="3600" dirty="0">
                <a:latin typeface="Inter"/>
              </a:rPr>
              <a:t>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sz="3600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96D772-081D-C1D8-4F4F-53FDE0390188}"/>
              </a:ext>
            </a:extLst>
          </p:cNvPr>
          <p:cNvGrpSpPr/>
          <p:nvPr/>
        </p:nvGrpSpPr>
        <p:grpSpPr>
          <a:xfrm>
            <a:off x="11109898" y="3653578"/>
            <a:ext cx="5830565" cy="1335517"/>
            <a:chOff x="6637781" y="4195908"/>
            <a:chExt cx="6281328" cy="15703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DB3AD14-9D69-5D70-7092-FE5F31A9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781" y="4195908"/>
              <a:ext cx="6281328" cy="157033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D47173-052B-DF8C-D50E-6B7F311ED633}"/>
                </a:ext>
              </a:extLst>
            </p:cNvPr>
            <p:cNvSpPr/>
            <p:nvPr/>
          </p:nvSpPr>
          <p:spPr>
            <a:xfrm>
              <a:off x="12111789" y="4588042"/>
              <a:ext cx="513348" cy="51334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55DFBA-1B38-572B-38AC-C26EA8F8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37" y="6978317"/>
            <a:ext cx="13251767" cy="41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954278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sz="3600" b="1" dirty="0">
                <a:latin typeface="Inter"/>
              </a:rPr>
              <a:t>Global Thresholding </a:t>
            </a:r>
            <a:r>
              <a:rPr lang="en-GB" sz="3600" b="1" dirty="0" err="1">
                <a:latin typeface="Inter"/>
              </a:rPr>
              <a:t>Ridler-Calvard</a:t>
            </a:r>
            <a:r>
              <a:rPr lang="en-GB" sz="3600" dirty="0">
                <a:latin typeface="Inter"/>
              </a:rPr>
              <a:t> Algorithm</a:t>
            </a:r>
            <a:r>
              <a:rPr lang="en-US" sz="3600" b="1" dirty="0">
                <a:latin typeface="Inter"/>
              </a:rPr>
              <a:t>: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sz="3600" b="1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Let 𝜏 be a threshold, and let 𝜇_⊲ be the mean </a:t>
            </a:r>
            <a:r>
              <a:rPr lang="en-GB" sz="3600" dirty="0" err="1">
                <a:latin typeface="Inter"/>
              </a:rPr>
              <a:t>gray</a:t>
            </a:r>
            <a:r>
              <a:rPr lang="en-GB" sz="3600" dirty="0">
                <a:latin typeface="Inter"/>
              </a:rPr>
              <a:t> level of all the pixels whose </a:t>
            </a:r>
            <a:r>
              <a:rPr lang="en-GB" sz="3600" dirty="0" err="1">
                <a:latin typeface="Inter"/>
              </a:rPr>
              <a:t>gray</a:t>
            </a:r>
            <a:r>
              <a:rPr lang="en-GB" sz="3600" dirty="0">
                <a:latin typeface="Inter"/>
              </a:rPr>
              <a:t> level is less than or equal to 𝜏, while 𝜇_⊳ is the mean </a:t>
            </a:r>
            <a:r>
              <a:rPr lang="en-GB" sz="3600" dirty="0" err="1">
                <a:latin typeface="Inter"/>
              </a:rPr>
              <a:t>gray</a:t>
            </a:r>
            <a:r>
              <a:rPr lang="en-GB" sz="3600" dirty="0">
                <a:latin typeface="Inter"/>
              </a:rPr>
              <a:t> level of all the pixels whose </a:t>
            </a:r>
            <a:r>
              <a:rPr lang="en-GB" sz="3600" dirty="0" err="1">
                <a:latin typeface="Inter"/>
              </a:rPr>
              <a:t>gray</a:t>
            </a:r>
            <a:r>
              <a:rPr lang="en-GB" sz="3600" dirty="0">
                <a:latin typeface="Inter"/>
              </a:rPr>
              <a:t> level is greater than 𝜏. If we assume that the background is darker than the foreground, then 𝜇_⊲ is the mean of the background pixels, whereas 𝜇_⊳ is the mean of the foreground pixels.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ECB9D-766A-77C9-32E6-5900D358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71" y="7031637"/>
            <a:ext cx="10867769" cy="32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86" y="2658281"/>
            <a:ext cx="9194328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sz="3600" b="1" dirty="0">
                <a:latin typeface="Inter"/>
              </a:rPr>
              <a:t>Global Thresholding </a:t>
            </a:r>
            <a:r>
              <a:rPr lang="en-GB" sz="3600" b="1" dirty="0" err="1">
                <a:latin typeface="Inter"/>
              </a:rPr>
              <a:t>Ridler-Calvard</a:t>
            </a:r>
            <a:r>
              <a:rPr lang="en-GB" sz="3600" dirty="0">
                <a:latin typeface="Inter"/>
              </a:rPr>
              <a:t> Algorithm</a:t>
            </a:r>
            <a:r>
              <a:rPr lang="en-US" sz="3600" b="1" dirty="0">
                <a:latin typeface="Inter"/>
              </a:rPr>
              <a:t>: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Iterate between step 1 and 2 (similar to the ‘Expectation-Maximization algorithm’)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Step 1 (lines 9, 10): Computes the two means based on the current estimate of threshold.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Step 2 (line 11): Set the threshold to the average of the two new means.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dirty="0">
                <a:latin typeface="Inter"/>
              </a:rPr>
              <a:t>Assumes that foreground and background </a:t>
            </a:r>
            <a:r>
              <a:rPr lang="en-GB" sz="3600" dirty="0" err="1">
                <a:latin typeface="Inter"/>
              </a:rPr>
              <a:t>gray</a:t>
            </a:r>
            <a:r>
              <a:rPr lang="en-GB" sz="3600" dirty="0">
                <a:latin typeface="Inter"/>
              </a:rPr>
              <a:t> levels are distributed as Gaussians with equivalent variance (and standard deviation).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36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i="1" dirty="0">
                <a:solidFill>
                  <a:schemeClr val="tx2"/>
                </a:solidFill>
                <a:latin typeface="Inter"/>
              </a:rPr>
              <a:t>What if the variances are different? Otsu’s Method</a:t>
            </a:r>
            <a:endParaRPr lang="en-SE" sz="3600" i="1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79-D8A4-BD4E-5B88-E20693AB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0" y="2467210"/>
            <a:ext cx="9853195" cy="78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2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954278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sz="3600" b="1" dirty="0">
                <a:latin typeface="Inter"/>
              </a:rPr>
              <a:t>Global Thresholding </a:t>
            </a:r>
            <a:r>
              <a:rPr lang="en-GB" sz="3600" b="1" dirty="0" err="1">
                <a:latin typeface="Inter"/>
              </a:rPr>
              <a:t>Ridler-Calvard</a:t>
            </a:r>
            <a:r>
              <a:rPr lang="en-GB" sz="3600" dirty="0">
                <a:latin typeface="Inter"/>
              </a:rPr>
              <a:t> Algorithm</a:t>
            </a:r>
            <a:r>
              <a:rPr lang="en-US" sz="3600" b="1" dirty="0">
                <a:latin typeface="Inter"/>
              </a:rPr>
              <a:t>: 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08E88C0-3513-BD95-4F25-8876BC4D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7" y="3593724"/>
            <a:ext cx="19025885" cy="71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4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0EB80-0155-FE70-7181-FA6803A4F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722" y="2802659"/>
                <a:ext cx="18704442" cy="7870338"/>
              </a:xfrm>
            </p:spPr>
            <p:txBody>
              <a:bodyPr lIns="91440" tIns="45720" rIns="91440" bIns="45720" anchor="t"/>
              <a:lstStyle/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r>
                  <a:rPr lang="en-US" sz="3600" b="1" dirty="0">
                    <a:latin typeface="Inter"/>
                  </a:rPr>
                  <a:t>Global Thresholding: Otsu’s Method</a:t>
                </a:r>
              </a:p>
              <a:p>
                <a:pPr algn="l"/>
                <a:r>
                  <a:rPr lang="en-US" dirty="0">
                    <a:latin typeface="Inter"/>
                  </a:rPr>
                  <a:t>Assuming that the underlying distributions can have different variances, find a threshold that </a:t>
                </a:r>
                <a:r>
                  <a:rPr lang="en-US" dirty="0" err="1">
                    <a:latin typeface="Inter"/>
                  </a:rPr>
                  <a:t>minimizies</a:t>
                </a:r>
                <a:r>
                  <a:rPr lang="en-US" dirty="0">
                    <a:latin typeface="Inter"/>
                  </a:rPr>
                  <a:t> the ‘within-</a:t>
                </a:r>
                <a:r>
                  <a:rPr lang="en-US" dirty="0" err="1">
                    <a:latin typeface="Inter"/>
                  </a:rPr>
                  <a:t>class’</a:t>
                </a:r>
                <a:r>
                  <a:rPr lang="en-US" dirty="0">
                    <a:latin typeface="Inter"/>
                  </a:rPr>
                  <a:t> variance which is defined as the weighted sum of the variances of the two groups of pixels:</a:t>
                </a: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US" sz="3600" b="1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US" sz="3600" b="1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r>
                  <a:rPr lang="en-US" dirty="0">
                    <a:latin typeface="Inter"/>
                  </a:rPr>
                  <a:t>Compare this with ‘between-</a:t>
                </a:r>
                <a:r>
                  <a:rPr lang="en-US" dirty="0" err="1">
                    <a:latin typeface="Inter"/>
                  </a:rPr>
                  <a:t>class’</a:t>
                </a:r>
                <a:r>
                  <a:rPr lang="en-US" dirty="0">
                    <a:latin typeface="Inter"/>
                  </a:rPr>
                  <a:t> variance:</a:t>
                </a: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US" sz="3600" b="1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GB" sz="3600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r>
                  <a:rPr lang="en-GB" dirty="0">
                    <a:latin typeface="Inter"/>
                  </a:rPr>
                  <a:t>Total variance = </a:t>
                </a:r>
                <a:r>
                  <a:rPr lang="en-US" dirty="0">
                    <a:latin typeface="Inter"/>
                  </a:rPr>
                  <a:t>‘within-</a:t>
                </a:r>
                <a:r>
                  <a:rPr lang="en-US" dirty="0" err="1">
                    <a:latin typeface="Inter"/>
                  </a:rPr>
                  <a:t>class’</a:t>
                </a:r>
                <a:r>
                  <a:rPr lang="en-US" dirty="0">
                    <a:latin typeface="Inter"/>
                  </a:rPr>
                  <a:t> variance + ‘between-</a:t>
                </a:r>
                <a:r>
                  <a:rPr lang="en-US" dirty="0" err="1">
                    <a:latin typeface="Inter"/>
                  </a:rPr>
                  <a:t>class’</a:t>
                </a:r>
                <a:r>
                  <a:rPr lang="en-US" dirty="0">
                    <a:latin typeface="Inter"/>
                  </a:rPr>
                  <a:t>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Inter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E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GB" dirty="0">
                  <a:latin typeface="Inter"/>
                </a:endParaRP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r>
                  <a:rPr lang="en-US" dirty="0">
                    <a:latin typeface="Inter"/>
                  </a:rPr>
                  <a:t>Since the total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Inter"/>
                  </a:rPr>
                  <a:t>does not depend on the threshold, minimizing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Inter"/>
                  </a:rPr>
                  <a:t> is the same as maximizing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Inter"/>
                  </a:rPr>
                  <a:t>. The advantage of the latter is that it is dependent only upon first-order properties (means) rather than second-order properties (variances), thus making it easier to compute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0EB80-0155-FE70-7181-FA6803A4F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722" y="2802659"/>
                <a:ext cx="18704442" cy="7870338"/>
              </a:xfrm>
              <a:blipFill>
                <a:blip r:embed="rId3"/>
                <a:stretch>
                  <a:fillRect l="-847" t="-19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339CF9-65F8-E3A1-51E1-51AD1582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030" y="4595875"/>
            <a:ext cx="9069132" cy="586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86A45-CFC5-B179-A5BC-59C02EE84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061" y="6243147"/>
            <a:ext cx="9689071" cy="59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13DBA-32C7-4D4F-1AC9-6779AA4AE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646" y="9740280"/>
            <a:ext cx="8944018" cy="12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Image Segmentation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0EB80-0155-FE70-7181-FA6803A4F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722" y="2802659"/>
                <a:ext cx="9035786" cy="7472238"/>
              </a:xfrm>
            </p:spPr>
            <p:txBody>
              <a:bodyPr lIns="91440" tIns="45720" rIns="91440" bIns="45720" anchor="t"/>
              <a:lstStyle/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r>
                  <a:rPr lang="en-US" sz="3600" b="1" dirty="0">
                    <a:latin typeface="Inter"/>
                  </a:rPr>
                  <a:t>Global Thresholding Otsu’s Method</a:t>
                </a:r>
              </a:p>
              <a:p>
                <a:pPr marL="277495" indent="-277495" algn="l">
                  <a:lnSpc>
                    <a:spcPct val="90000"/>
                  </a:lnSpc>
                  <a:spcBef>
                    <a:spcPts val="600"/>
                  </a:spcBef>
                  <a:buClr>
                    <a:srgbClr val="AA0000"/>
                  </a:buClr>
                  <a:buSzPct val="55000"/>
                  <a:buFont typeface="Wingdings" charset="2"/>
                  <a:buChar char=""/>
                  <a:tabLst>
                    <a:tab pos="334963" algn="l"/>
                    <a:tab pos="439738" algn="l"/>
                    <a:tab pos="889000" algn="l"/>
                    <a:tab pos="1338263" algn="l"/>
                    <a:tab pos="1787525" algn="l"/>
                    <a:tab pos="2236788" algn="l"/>
                    <a:tab pos="2686050" algn="l"/>
                    <a:tab pos="3135313" algn="l"/>
                    <a:tab pos="3584575" algn="l"/>
                    <a:tab pos="4033838" algn="l"/>
                    <a:tab pos="4483100" algn="l"/>
                    <a:tab pos="4932363" algn="l"/>
                    <a:tab pos="5381625" algn="l"/>
                    <a:tab pos="5830888" algn="l"/>
                    <a:tab pos="6280150" algn="l"/>
                    <a:tab pos="6729413" algn="l"/>
                    <a:tab pos="7178675" algn="l"/>
                    <a:tab pos="7627938" algn="l"/>
                    <a:tab pos="8077200" algn="l"/>
                    <a:tab pos="8526463" algn="l"/>
                    <a:tab pos="8975725" algn="l"/>
                  </a:tabLst>
                </a:pPr>
                <a:endParaRPr lang="en-US" sz="3600" b="1" dirty="0">
                  <a:latin typeface="Inter"/>
                </a:endParaRPr>
              </a:p>
              <a:p>
                <a:pPr algn="l"/>
                <a:r>
                  <a:rPr lang="en-US" dirty="0">
                    <a:latin typeface="Inter"/>
                  </a:rPr>
                  <a:t>Since there is a small number of possible thresholds (usually just 256), Otsu’s method</a:t>
                </a:r>
              </a:p>
              <a:p>
                <a:pPr algn="l"/>
                <a:r>
                  <a:rPr lang="en-US" dirty="0">
                    <a:latin typeface="Inter"/>
                  </a:rPr>
                  <a:t>iterates through all these possible values for to find the one that maximizes the quantity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E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SE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0EB80-0155-FE70-7181-FA6803A4F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722" y="2802659"/>
                <a:ext cx="9035786" cy="7472238"/>
              </a:xfrm>
              <a:blipFill>
                <a:blip r:embed="rId3"/>
                <a:stretch>
                  <a:fillRect l="-1754" t="-203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791C41-096C-4107-3E83-6A160B50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23" y="2577985"/>
            <a:ext cx="8932220" cy="76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4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Next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451358" cy="7472238"/>
          </a:xfrm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4000" dirty="0"/>
              <a:t>Image Segmentation (Part 1 of 2)</a:t>
            </a:r>
          </a:p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4000" dirty="0">
                <a:solidFill>
                  <a:schemeClr val="tx1"/>
                </a:solidFill>
              </a:rPr>
              <a:t>Model Fitting</a:t>
            </a:r>
            <a:endParaRPr lang="en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4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6703-A911-5D2F-44C3-543A8E3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</a:t>
            </a:r>
            <a:r>
              <a:rPr lang="en-US" i="1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507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54995" cy="1015664"/>
          </a:xfrm>
        </p:spPr>
        <p:txBody>
          <a:bodyPr/>
          <a:lstStyle/>
          <a:p>
            <a:r>
              <a:rPr lang="en-US" sz="5400" dirty="0"/>
              <a:t>Lecture 7:  Edge &amp; Feature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F63B-5E38-F80D-2BB6-9C7C1F810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8" y="2086551"/>
            <a:ext cx="18689452" cy="7472238"/>
          </a:xfrm>
        </p:spPr>
        <p:txBody>
          <a:bodyPr lIns="91440" tIns="45720" rIns="91440" bIns="45720" anchor="t"/>
          <a:lstStyle/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Recap of Last Lecture(s):</a:t>
            </a:r>
          </a:p>
          <a:p>
            <a:pPr marL="735013" lvl="1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Image Enhancement &amp; Pre-processing via 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GB" sz="2800" dirty="0"/>
              <a:t>Point &amp; geometric transformations 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GB" sz="2800" dirty="0"/>
              <a:t>Filtering (smoothing, differentiating) in Spatial and Frequency Domains</a:t>
            </a:r>
          </a:p>
          <a:p>
            <a:pPr marL="735013" lvl="1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Binary Image Processing </a:t>
            </a:r>
            <a:r>
              <a:rPr lang="en-GB" b="1" dirty="0"/>
              <a:t>Pipeline</a:t>
            </a:r>
            <a:r>
              <a:rPr lang="en-GB" dirty="0"/>
              <a:t> using Morphological Techniques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Basic morphological operations (erosion, dilation, opening, closing, thinning, thickening)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Extraction of binary regions (connected components)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Distance Transform &amp; Skeletonization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Properties of Binary Regions for choosing regions of interest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i="1" dirty="0">
                <a:solidFill>
                  <a:schemeClr val="tx2"/>
                </a:solidFill>
                <a:latin typeface="Inter"/>
              </a:rPr>
              <a:t>You will have an assignment task on implementing this complete pipeline!</a:t>
            </a:r>
          </a:p>
          <a:p>
            <a:pPr marL="791845" marR="0" lvl="1" indent="-334645" algn="l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A0000"/>
              </a:buClr>
              <a:buSzTx/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endParaRPr lang="en-GB" sz="2800" i="1" dirty="0">
              <a:solidFill>
                <a:schemeClr val="tx2"/>
              </a:solidFill>
            </a:endParaRPr>
          </a:p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Today – start understanding more complex operations on images: 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Multiresolution processing &amp; Image Pyramids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Edges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Feature Detectors &amp; Feature Descriptors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Segmentation (Part 1 of 2)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endParaRPr lang="en-US" sz="2800" dirty="0">
              <a:latin typeface="Inter"/>
            </a:endParaRPr>
          </a:p>
          <a:p>
            <a:pPr marL="791845" lvl="1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b="1" dirty="0">
                <a:latin typeface="Inter"/>
              </a:rPr>
              <a:t>Acknowledgement: </a:t>
            </a:r>
            <a:r>
              <a:rPr lang="en-US" sz="2800" dirty="0">
                <a:latin typeface="Inter"/>
              </a:rPr>
              <a:t>These lecture slides have been prepared using digital materials available with your Text book: ‘Image Processing and Analysis by Stan Birchfield, 1</a:t>
            </a:r>
            <a:r>
              <a:rPr lang="en-US" sz="2800" baseline="30000" dirty="0">
                <a:latin typeface="Inter"/>
              </a:rPr>
              <a:t>st</a:t>
            </a:r>
            <a:r>
              <a:rPr lang="en-US" sz="2800" dirty="0">
                <a:latin typeface="Inter"/>
              </a:rPr>
              <a:t> Edition, Cengage Learning’</a:t>
            </a:r>
            <a:endParaRPr lang="en-IE" sz="4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0061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Multiresolution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2270773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200" dirty="0">
                <a:solidFill>
                  <a:schemeClr val="tx2"/>
                </a:solidFill>
                <a:latin typeface="Inter"/>
              </a:rPr>
              <a:t>Multiresolution: To analyse the image at multiple resolutions (scales)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Image Pyramid: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A 40 X 40 region in the original image will occupy only a 20 X 20 region in the </a:t>
            </a:r>
            <a:r>
              <a:rPr lang="en-GB" sz="2800" dirty="0" err="1">
                <a:latin typeface="Inter"/>
              </a:rPr>
              <a:t>downsampled</a:t>
            </a:r>
            <a:r>
              <a:rPr lang="en-GB" sz="2800" dirty="0">
                <a:latin typeface="Inter"/>
              </a:rPr>
              <a:t> image, a 10 X 10 region in the twice </a:t>
            </a:r>
            <a:r>
              <a:rPr lang="en-GB" sz="2800" dirty="0" err="1">
                <a:latin typeface="Inter"/>
              </a:rPr>
              <a:t>downsampled</a:t>
            </a:r>
            <a:r>
              <a:rPr lang="en-GB" sz="2800" dirty="0">
                <a:latin typeface="Inter"/>
              </a:rPr>
              <a:t> image, and so forth.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Because each successive image is smaller than its predecessor, stacking the images on top of one another yields the shape of a pyramid.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The sequence of images is known as an image pyramid.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How to create image pyramids? Smooth -&gt; </a:t>
            </a:r>
            <a:r>
              <a:rPr lang="en-GB" sz="2800" dirty="0" err="1">
                <a:latin typeface="Inter"/>
              </a:rPr>
              <a:t>downsample</a:t>
            </a:r>
            <a:r>
              <a:rPr lang="en-GB" sz="2800" dirty="0">
                <a:latin typeface="Inter"/>
              </a:rPr>
              <a:t> -&gt; smooth -&gt; </a:t>
            </a:r>
            <a:r>
              <a:rPr lang="en-GB" sz="2800" dirty="0" err="1">
                <a:latin typeface="Inter"/>
              </a:rPr>
              <a:t>downsample</a:t>
            </a:r>
            <a:r>
              <a:rPr lang="en-GB" sz="2800" dirty="0">
                <a:latin typeface="Inter"/>
              </a:rPr>
              <a:t> -&gt; ….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Scale-space analysis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Image Pyramids (Gaussian and Laplacian)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solidFill>
                <a:schemeClr val="tx2"/>
              </a:solidFill>
              <a:highlight>
                <a:srgbClr val="FFFF00"/>
              </a:highlight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solidFill>
                  <a:schemeClr val="tx2"/>
                </a:solidFill>
                <a:latin typeface="Inter"/>
              </a:rPr>
              <a:t>Why is multiresolution processing beneficial?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1053A9-7006-8404-E2AA-4B0B86F2A7BB}"/>
                  </a:ext>
                </a:extLst>
              </p14:cNvPr>
              <p14:cNvContentPartPr/>
              <p14:nvPr/>
            </p14:nvContentPartPr>
            <p14:xfrm>
              <a:off x="20218996" y="2882977"/>
              <a:ext cx="74160" cy="12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1053A9-7006-8404-E2AA-4B0B86F2A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2876" y="2876857"/>
                <a:ext cx="86400" cy="1364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Pyramid (image processing) - Wikipedia">
            <a:extLst>
              <a:ext uri="{FF2B5EF4-FFF2-40B4-BE49-F238E27FC236}">
                <a16:creationId xmlns:a16="http://schemas.microsoft.com/office/drawing/2014/main" id="{D0E63E93-4C43-1A7E-6940-719DD7E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142" y="3373791"/>
            <a:ext cx="6137442" cy="613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AA0011FC-B820-B0B7-01B0-BBB9D4530703}"/>
              </a:ext>
            </a:extLst>
          </p:cNvPr>
          <p:cNvSpPr txBox="1"/>
          <p:nvPr/>
        </p:nvSpPr>
        <p:spPr>
          <a:xfrm>
            <a:off x="15435926" y="9551172"/>
            <a:ext cx="34937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Image source:  Wikipedia </a:t>
            </a:r>
          </a:p>
        </p:txBody>
      </p:sp>
    </p:spTree>
    <p:extLst>
      <p:ext uri="{BB962C8B-B14F-4D97-AF65-F5344CB8AC3E}">
        <p14:creationId xmlns:p14="http://schemas.microsoft.com/office/powerpoint/2010/main" val="107011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Multiresolution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7034994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Gaussian Pyramid: </a:t>
            </a:r>
            <a:r>
              <a:rPr lang="en-US" dirty="0"/>
              <a:t>smooth an image by convolving with a Gaussian kernel</a:t>
            </a: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highlight>
                <a:srgbClr val="FFFF00"/>
              </a:highlight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B947D-A863-EA1E-9693-67B06E2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55" y="4606906"/>
            <a:ext cx="7034994" cy="53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E52BC-1BB5-4A88-35FE-A4B7BA44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2" y="6447538"/>
            <a:ext cx="9428988" cy="535271"/>
          </a:xfrm>
          <a:prstGeom prst="rect">
            <a:avLst/>
          </a:prstGeom>
        </p:spPr>
      </p:pic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CF3B2F80-B288-F17E-EAC6-56A11C91A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634" y="4108020"/>
            <a:ext cx="12824466" cy="69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Multiresolution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43" y="2594112"/>
            <a:ext cx="5366616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Laplacian Pyramid : </a:t>
            </a:r>
            <a:r>
              <a:rPr lang="en-US" dirty="0"/>
              <a:t>smooth an image by convolving with several Gaussian kernels of varying variance, then take their difference </a:t>
            </a:r>
            <a:r>
              <a:rPr lang="en-US" dirty="0" err="1"/>
              <a:t>DoG</a:t>
            </a:r>
            <a:r>
              <a:rPr lang="en-US" dirty="0"/>
              <a:t> (Difference of Gaussian) to approximate </a:t>
            </a:r>
            <a:r>
              <a:rPr lang="en-US" dirty="0" err="1"/>
              <a:t>LoG</a:t>
            </a:r>
            <a:r>
              <a:rPr lang="en-US" dirty="0"/>
              <a:t> (Laplacian of Gaussian)</a:t>
            </a: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highlight>
                <a:srgbClr val="FFFF00"/>
              </a:highlight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44DBCA-2F6A-A509-66CE-F3D0DA46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120" y="2376105"/>
            <a:ext cx="8297112" cy="8672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CC44C2-ED6C-2327-B766-2DA7F0E0D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3549316"/>
            <a:ext cx="13335346" cy="76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8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Multiresolution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18" y="2352954"/>
            <a:ext cx="18434620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Scale-space : </a:t>
            </a:r>
            <a:r>
              <a:rPr lang="en-GB" sz="2800" dirty="0">
                <a:latin typeface="Inter"/>
              </a:rPr>
              <a:t>To construct a series of images at different scale-space an image is convolved with varying kernel sizes of Gaussian smoothing kernels of varying size and variance (‘scale’).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sz="2800" dirty="0">
                <a:latin typeface="Inter"/>
              </a:rPr>
              <a:t>can be seen as an embedding of the original image into a one-parameter family of Gaussian kernels of increasing variance – being the</a:t>
            </a:r>
            <a:r>
              <a:rPr lang="en-US" sz="2800" b="1" dirty="0">
                <a:latin typeface="Inter"/>
              </a:rPr>
              <a:t> continuous </a:t>
            </a:r>
            <a:r>
              <a:rPr lang="en-US" sz="2800" dirty="0">
                <a:latin typeface="Inter"/>
              </a:rPr>
              <a:t>parameter.</a:t>
            </a:r>
            <a:endParaRPr lang="en-GB" sz="28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The image size remains the same and not down-sampled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used in further image analysis techniques such as SIFT Features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7FBF-6261-9A7C-03D6-FA2E44A5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1" y="6198824"/>
            <a:ext cx="15221437" cy="51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8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7781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Intensity edges </a:t>
            </a:r>
            <a:r>
              <a:rPr lang="en-GB" dirty="0">
                <a:latin typeface="Inter"/>
              </a:rPr>
              <a:t>are pixels in the image where the intensity (or </a:t>
            </a:r>
            <a:r>
              <a:rPr lang="en-GB" dirty="0" err="1">
                <a:latin typeface="Inter"/>
              </a:rPr>
              <a:t>graylevel</a:t>
            </a:r>
            <a:r>
              <a:rPr lang="en-GB" dirty="0">
                <a:latin typeface="Inter"/>
              </a:rPr>
              <a:t>) function changes rapidly.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Step edge: </a:t>
            </a:r>
            <a:r>
              <a:rPr lang="en-GB" dirty="0">
                <a:latin typeface="Inter"/>
              </a:rPr>
              <a:t>occurs when a light region is adjacent to a dark region.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Line edge: </a:t>
            </a:r>
            <a:r>
              <a:rPr lang="en-GB" dirty="0">
                <a:latin typeface="Inter"/>
              </a:rPr>
              <a:t>occurs when a thin light (or dark) object, such as a wire, is in front of a dark (or light) background.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Roof edge: </a:t>
            </a:r>
            <a:r>
              <a:rPr lang="en-GB" dirty="0">
                <a:latin typeface="Inter"/>
              </a:rPr>
              <a:t>the change is not in the lightness itself but rather the derivative of the lightness.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3600" b="1" dirty="0">
                <a:latin typeface="Inter"/>
              </a:rPr>
              <a:t>Ramp edge: </a:t>
            </a:r>
            <a:r>
              <a:rPr lang="en-GB" dirty="0">
                <a:latin typeface="Inter"/>
              </a:rPr>
              <a:t>occurs when the lightness changes slowly across a region.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i="1" dirty="0">
                <a:solidFill>
                  <a:schemeClr val="tx2"/>
                </a:solidFill>
                <a:latin typeface="Inter"/>
              </a:rPr>
              <a:t>Have we done any edge detection before?</a:t>
            </a: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3B23FC8-5F36-AA8B-D2E4-F4C4BAA5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93" y="7728283"/>
            <a:ext cx="13298585" cy="21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D6BCCDF-2C66-B9A8-E9EE-ED5D3E8B3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2756" y="3063707"/>
            <a:ext cx="17181307" cy="334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639C-9B78-8C7A-7A09-C69A7F74E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71" y="7369311"/>
            <a:ext cx="15871557" cy="2705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9A21A7-BBF8-F493-EB4B-5B7F722322F1}"/>
              </a:ext>
            </a:extLst>
          </p:cNvPr>
          <p:cNvSpPr/>
          <p:nvPr/>
        </p:nvSpPr>
        <p:spPr>
          <a:xfrm>
            <a:off x="1652337" y="7026442"/>
            <a:ext cx="16988589" cy="35613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124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90d3dc1-c79d-47a3-8dbf-b3f92230b356">
      <UserInfo>
        <DisplayName>Walsh, Ann T.</DisplayName>
        <AccountId>814</AccountId>
        <AccountType/>
      </UserInfo>
      <UserInfo>
        <DisplayName>Kennedy, Rónán</DisplayName>
        <AccountId>1147</AccountId>
        <AccountType/>
      </UserInfo>
      <UserInfo>
        <DisplayName>Doran, Lisa</DisplayName>
        <AccountId>2973</AccountId>
        <AccountType/>
      </UserInfo>
      <UserInfo>
        <DisplayName>Fallon, Ruairí</DisplayName>
        <AccountId>222</AccountId>
        <AccountType/>
      </UserInfo>
    </SharedWithUsers>
    <lcf76f155ced4ddcb4097134ff3c332f xmlns="58f72ef8-98ed-467e-9382-7c529eef3151">
      <Terms xmlns="http://schemas.microsoft.com/office/infopath/2007/PartnerControls"/>
    </lcf76f155ced4ddcb4097134ff3c332f>
    <TaxCatchAll xmlns="590d3dc1-c79d-47a3-8dbf-b3f92230b356" xsi:nil="true"/>
    <_Flow_SignoffStatus xmlns="58f72ef8-98ed-467e-9382-7c529eef315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09BAFAA157B643B50DBB93EEA80347" ma:contentTypeVersion="16" ma:contentTypeDescription="Create a new document." ma:contentTypeScope="" ma:versionID="333a96585305d0cab1636b4e3513786d">
  <xsd:schema xmlns:xsd="http://www.w3.org/2001/XMLSchema" xmlns:xs="http://www.w3.org/2001/XMLSchema" xmlns:p="http://schemas.microsoft.com/office/2006/metadata/properties" xmlns:ns2="58f72ef8-98ed-467e-9382-7c529eef3151" xmlns:ns3="590d3dc1-c79d-47a3-8dbf-b3f92230b356" targetNamespace="http://schemas.microsoft.com/office/2006/metadata/properties" ma:root="true" ma:fieldsID="fa98317df62c6ff32d8d2a065dee79a6" ns2:_="" ns3:_="">
    <xsd:import namespace="58f72ef8-98ed-467e-9382-7c529eef3151"/>
    <xsd:import namespace="590d3dc1-c79d-47a3-8dbf-b3f92230b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72ef8-98ed-467e-9382-7c529eef31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509728-31c9-4ac3-934d-712f3fb036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d3dc1-c79d-47a3-8dbf-b3f92230b35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5b9f41b-7537-41b8-ae9b-18babaeb6023}" ma:internalName="TaxCatchAll" ma:showField="CatchAllData" ma:web="590d3dc1-c79d-47a3-8dbf-b3f92230b3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730196-E8EC-453D-B124-9D580BFE0C12}">
  <ds:schemaRefs>
    <ds:schemaRef ds:uri="http://schemas.microsoft.com/office/2006/documentManagement/types"/>
    <ds:schemaRef ds:uri="590d3dc1-c79d-47a3-8dbf-b3f92230b356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8f72ef8-98ed-467e-9382-7c529eef315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E2BA59-9643-4BD9-B1FD-578610865C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72ef8-98ed-467e-9382-7c529eef3151"/>
    <ds:schemaRef ds:uri="590d3dc1-c79d-47a3-8dbf-b3f92230b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1827</Words>
  <Application>Microsoft Office PowerPoint</Application>
  <PresentationFormat>Custom</PresentationFormat>
  <Paragraphs>267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Wingdings</vt:lpstr>
      <vt:lpstr>Cambria Math</vt:lpstr>
      <vt:lpstr>Courier New</vt:lpstr>
      <vt:lpstr>Inter</vt:lpstr>
      <vt:lpstr>Calibri</vt:lpstr>
      <vt:lpstr>Spectral</vt:lpstr>
      <vt:lpstr>Spectral-Light</vt:lpstr>
      <vt:lpstr>Office Theme</vt:lpstr>
      <vt:lpstr>CT336/CT404 Graphics &amp; Image Processing  Sem 1 (Autumn) 2024-25, Dr. Nazre Batool   4th year B.Sc. (CS&amp;I.T.). 2nd  year M.Sc. (Software Development &amp; Design) 1st year M.Sc. (Biomedical Engineering) Visiting students  </vt:lpstr>
      <vt:lpstr>~15 minutes for your valuable, honest feedback!  External evaluator: Ms. Marilla Keating</vt:lpstr>
      <vt:lpstr>Lecture 7:  Edge &amp; Feature Detection </vt:lpstr>
      <vt:lpstr>Multiresolution Processing</vt:lpstr>
      <vt:lpstr>Multiresolution Processing</vt:lpstr>
      <vt:lpstr>Multiresolution Processing</vt:lpstr>
      <vt:lpstr>Multiresolution Processing</vt:lpstr>
      <vt:lpstr>Edge Detection</vt:lpstr>
      <vt:lpstr>Edge Detection</vt:lpstr>
      <vt:lpstr>Edge Detection</vt:lpstr>
      <vt:lpstr>Edge Detection</vt:lpstr>
      <vt:lpstr>Edge Detection </vt:lpstr>
      <vt:lpstr>Edge Detection </vt:lpstr>
      <vt:lpstr>Feature Detection </vt:lpstr>
      <vt:lpstr>Feature Detection - Applications  </vt:lpstr>
      <vt:lpstr>Feature Detection - Applications  </vt:lpstr>
      <vt:lpstr>Feature Detection  </vt:lpstr>
      <vt:lpstr>Feature Detection  </vt:lpstr>
      <vt:lpstr>Feature Descriptors </vt:lpstr>
      <vt:lpstr>Image Segmentation </vt:lpstr>
      <vt:lpstr>Image Segmentation </vt:lpstr>
      <vt:lpstr>Image Segmentation </vt:lpstr>
      <vt:lpstr>Image Segmentation </vt:lpstr>
      <vt:lpstr>Image Segmentation </vt:lpstr>
      <vt:lpstr>Image Segmentation </vt:lpstr>
      <vt:lpstr>Image Segmentation </vt:lpstr>
      <vt:lpstr>Next Time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slides</dc:title>
  <dc:creator>Alex Seawright</dc:creator>
  <cp:lastModifiedBy>Batool, Nazre</cp:lastModifiedBy>
  <cp:revision>324</cp:revision>
  <dcterms:created xsi:type="dcterms:W3CDTF">2022-08-02T10:02:09Z</dcterms:created>
  <dcterms:modified xsi:type="dcterms:W3CDTF">2024-10-24T11:29:49Z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0x0101003609BAFAA157B643B50DBB93EEA80347</vt:lpwstr>
  </property>
  <property fmtid="{D5CDD505-2E9C-101B-9397-08002B2CF9AE}" pid="7" name="MediaServiceImageTags">
    <vt:lpwstr/>
  </property>
</Properties>
</file>